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7556500" cy="10693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4572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9144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13716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18288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22860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27432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32004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36576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72"/>
    <p:restoredTop sz="94672"/>
  </p:normalViewPr>
  <p:slideViewPr>
    <p:cSldViewPr snapToGrid="0">
      <p:cViewPr>
        <p:scale>
          <a:sx n="73" d="100"/>
          <a:sy n="73" d="100"/>
        </p:scale>
        <p:origin x="193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prstGeom prst="rect">
            <a:avLst/>
          </a:prstGeom>
        </p:spPr>
        <p:txBody>
          <a:bodyPr/>
          <a:lstStyle/>
          <a:p>
            <a:r>
              <a:t>タイトルテキスト</a:t>
            </a:r>
          </a:p>
        </p:txBody>
      </p:sp>
      <p:sp>
        <p:nvSpPr>
          <p:cNvPr id="12" name="本文レベル1…"/>
          <p:cNvSpPr txBox="1">
            <a:spLocks noGrp="1"/>
          </p:cNvSpPr>
          <p:nvPr>
            <p:ph type="body" sz="quarter"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93" name="本文レベル1…"/>
          <p:cNvSpPr txBox="1">
            <a:spLocks noGrp="1"/>
          </p:cNvSpPr>
          <p:nvPr>
            <p:ph type="body" sz="half" idx="1"/>
          </p:nvPr>
        </p:nvSpPr>
        <p:spPr>
          <a:xfrm>
            <a:off x="523444" y="3772429"/>
            <a:ext cx="6509612" cy="3148542"/>
          </a:xfrm>
          <a:prstGeom prst="rect">
            <a:avLst/>
          </a:prstGeom>
        </p:spPr>
        <p:txBody>
          <a:bodyPr anchor="ctr"/>
          <a:lstStyle>
            <a:lvl1pPr marL="476250" indent="-476250" algn="l">
              <a:spcBef>
                <a:spcPts val="4500"/>
              </a:spcBef>
              <a:buSzPct val="125000"/>
              <a:buChar char="•"/>
              <a:defRPr sz="3600"/>
            </a:lvl1pPr>
            <a:lvl2pPr marL="1111250" indent="-476250" algn="l">
              <a:spcBef>
                <a:spcPts val="4500"/>
              </a:spcBef>
              <a:buSzPct val="125000"/>
              <a:buChar char="•"/>
              <a:defRPr sz="3600"/>
            </a:lvl2pPr>
            <a:lvl3pPr marL="1746250" indent="-476250" algn="l">
              <a:spcBef>
                <a:spcPts val="4500"/>
              </a:spcBef>
              <a:buSzPct val="125000"/>
              <a:buChar char="•"/>
              <a:defRPr sz="3600"/>
            </a:lvl3pPr>
            <a:lvl4pPr marL="2381250" indent="-476250" algn="l">
              <a:spcBef>
                <a:spcPts val="4500"/>
              </a:spcBef>
              <a:buSzPct val="125000"/>
              <a:buChar char="•"/>
              <a:defRPr sz="3600"/>
            </a:lvl4pPr>
            <a:lvl5pPr marL="3016250" indent="-476250" algn="l">
              <a:spcBef>
                <a:spcPts val="4500"/>
              </a:spcBef>
              <a:buSzPct val="125000"/>
              <a:buChar char="•"/>
              <a:defRPr sz="3600"/>
            </a:lvl5pPr>
          </a:lstStyle>
          <a:p>
            <a:r>
              <a:t>本文レベル1</a:t>
            </a:r>
          </a:p>
          <a:p>
            <a:pPr lvl="1"/>
            <a:r>
              <a:t>本文レベル2</a:t>
            </a:r>
          </a:p>
          <a:p>
            <a:pPr lvl="2"/>
            <a:r>
              <a:t>本文レベル3</a:t>
            </a:r>
          </a:p>
          <a:p>
            <a:pPr lvl="3"/>
            <a:r>
              <a:t>本文レベル4</a:t>
            </a:r>
          </a:p>
          <a:p>
            <a:pPr lvl="4"/>
            <a:r>
              <a:t>本文レベル5</a:t>
            </a:r>
          </a:p>
        </p:txBody>
      </p:sp>
      <p:sp>
        <p:nvSpPr>
          <p:cNvPr id="94"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01" name="2つの丘に挟まれた、海に続く砂の小道"/>
          <p:cNvSpPr>
            <a:spLocks noGrp="1"/>
          </p:cNvSpPr>
          <p:nvPr>
            <p:ph type="pic" sz="quarter" idx="21"/>
          </p:nvPr>
        </p:nvSpPr>
        <p:spPr>
          <a:xfrm>
            <a:off x="4741507" y="5405735"/>
            <a:ext cx="2579837" cy="1719892"/>
          </a:xfrm>
          <a:prstGeom prst="rect">
            <a:avLst/>
          </a:prstGeom>
        </p:spPr>
        <p:txBody>
          <a:bodyPr lIns="91439" tIns="45719" rIns="91439" bIns="45719">
            <a:noAutofit/>
          </a:bodyPr>
          <a:lstStyle/>
          <a:p>
            <a:endParaRPr dirty="0"/>
          </a:p>
        </p:txBody>
      </p:sp>
      <p:sp>
        <p:nvSpPr>
          <p:cNvPr id="102" name="前景に短いフェンスがあるビーチの上を低空飛行しているサギ"/>
          <p:cNvSpPr>
            <a:spLocks noGrp="1"/>
          </p:cNvSpPr>
          <p:nvPr>
            <p:ph type="pic" sz="quarter" idx="22"/>
          </p:nvPr>
        </p:nvSpPr>
        <p:spPr>
          <a:xfrm>
            <a:off x="4884175" y="3489060"/>
            <a:ext cx="2294501" cy="2294501"/>
          </a:xfrm>
          <a:prstGeom prst="rect">
            <a:avLst/>
          </a:prstGeom>
        </p:spPr>
        <p:txBody>
          <a:bodyPr lIns="91439" tIns="45719" rIns="91439" bIns="45719">
            <a:noAutofit/>
          </a:bodyPr>
          <a:lstStyle/>
          <a:p>
            <a:endParaRPr dirty="0"/>
          </a:p>
        </p:txBody>
      </p:sp>
      <p:sp>
        <p:nvSpPr>
          <p:cNvPr id="103" name="草が生えた砂丘から見たビーチと海"/>
          <p:cNvSpPr>
            <a:spLocks noGrp="1"/>
          </p:cNvSpPr>
          <p:nvPr>
            <p:ph type="pic" sz="half" idx="23"/>
          </p:nvPr>
        </p:nvSpPr>
        <p:spPr>
          <a:xfrm>
            <a:off x="-306984" y="3571709"/>
            <a:ext cx="5330876" cy="3553918"/>
          </a:xfrm>
          <a:prstGeom prst="rect">
            <a:avLst/>
          </a:prstGeom>
        </p:spPr>
        <p:txBody>
          <a:bodyPr lIns="91439" tIns="45719" rIns="91439" bIns="45719">
            <a:noAutofit/>
          </a:bodyPr>
          <a:lstStyle/>
          <a:p>
            <a:endParaRPr dirty="0"/>
          </a:p>
        </p:txBody>
      </p:sp>
      <p:sp>
        <p:nvSpPr>
          <p:cNvPr id="104"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739907" y="5996086"/>
            <a:ext cx="6080622" cy="310886"/>
          </a:xfrm>
          <a:prstGeom prst="rect">
            <a:avLst/>
          </a:prstGeom>
        </p:spPr>
        <p:txBody>
          <a:bodyPr>
            <a:spAutoFit/>
          </a:bodyPr>
          <a:lstStyle>
            <a:lvl1pPr>
              <a:defRPr sz="2200"/>
            </a:lvl1pPr>
          </a:lstStyle>
          <a:p>
            <a:r>
              <a:t>–Johnny Appleseed</a:t>
            </a:r>
          </a:p>
        </p:txBody>
      </p:sp>
      <p:sp>
        <p:nvSpPr>
          <p:cNvPr id="112" name="“ここに引用を入力してください。”"/>
          <p:cNvSpPr txBox="1">
            <a:spLocks noGrp="1"/>
          </p:cNvSpPr>
          <p:nvPr>
            <p:ph type="body" sz="quarter" idx="22"/>
          </p:nvPr>
        </p:nvSpPr>
        <p:spPr>
          <a:xfrm>
            <a:off x="739907" y="4645323"/>
            <a:ext cx="6080622" cy="1174485"/>
          </a:xfrm>
          <a:prstGeom prst="rect">
            <a:avLst/>
          </a:prstGeom>
        </p:spPr>
        <p:txBody>
          <a:bodyPr anchor="ctr">
            <a:spAutoFit/>
          </a:bodyPr>
          <a:lstStyle>
            <a:lvl1pPr>
              <a:defRPr sz="3600"/>
            </a:lvl1pPr>
          </a:lstStyle>
          <a:p>
            <a:r>
              <a:t>“ここに引用を入力してください。”</a:t>
            </a:r>
          </a:p>
        </p:txBody>
      </p:sp>
      <p:sp>
        <p:nvSpPr>
          <p:cNvPr id="11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20" name="草が生えた砂丘から見たビーチと海"/>
          <p:cNvSpPr>
            <a:spLocks noGrp="1"/>
          </p:cNvSpPr>
          <p:nvPr>
            <p:ph type="pic" idx="21"/>
          </p:nvPr>
        </p:nvSpPr>
        <p:spPr>
          <a:xfrm>
            <a:off x="-15743" y="2827866"/>
            <a:ext cx="7587986" cy="5058659"/>
          </a:xfrm>
          <a:prstGeom prst="rect">
            <a:avLst/>
          </a:prstGeom>
        </p:spPr>
        <p:txBody>
          <a:bodyPr lIns="91439" tIns="45719" rIns="91439" bIns="45719">
            <a:noAutofit/>
          </a:bodyPr>
          <a:lstStyle/>
          <a:p>
            <a:endParaRPr dirty="0"/>
          </a:p>
        </p:txBody>
      </p:sp>
      <p:sp>
        <p:nvSpPr>
          <p:cNvPr id="12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2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草が生えた砂丘から見たビーチと海"/>
          <p:cNvSpPr>
            <a:spLocks noGrp="1"/>
          </p:cNvSpPr>
          <p:nvPr>
            <p:ph type="pic" sz="half" idx="21"/>
          </p:nvPr>
        </p:nvSpPr>
        <p:spPr>
          <a:xfrm>
            <a:off x="968724" y="3099428"/>
            <a:ext cx="5620148" cy="3746765"/>
          </a:xfrm>
          <a:prstGeom prst="rect">
            <a:avLst/>
          </a:prstGeom>
        </p:spPr>
        <p:txBody>
          <a:bodyPr lIns="91439" tIns="45719" rIns="91439" bIns="45719">
            <a:noAutofit/>
          </a:bodyPr>
          <a:lstStyle/>
          <a:p>
            <a:endParaRPr dirty="0"/>
          </a:p>
        </p:txBody>
      </p:sp>
      <p:sp>
        <p:nvSpPr>
          <p:cNvPr id="21" name="タイトルテキスト"/>
          <p:cNvSpPr txBox="1">
            <a:spLocks noGrp="1"/>
          </p:cNvSpPr>
          <p:nvPr>
            <p:ph type="title"/>
          </p:nvPr>
        </p:nvSpPr>
        <p:spPr>
          <a:xfrm>
            <a:off x="196783" y="6169256"/>
            <a:ext cx="7162934" cy="621838"/>
          </a:xfrm>
          <a:prstGeom prst="rect">
            <a:avLst/>
          </a:prstGeom>
        </p:spPr>
        <p:txBody>
          <a:bodyPr/>
          <a:lstStyle/>
          <a:p>
            <a:r>
              <a:t>タイトルテキスト</a:t>
            </a:r>
          </a:p>
        </p:txBody>
      </p:sp>
      <p:sp>
        <p:nvSpPr>
          <p:cNvPr id="22" name="本文レベル1…"/>
          <p:cNvSpPr txBox="1">
            <a:spLocks noGrp="1"/>
          </p:cNvSpPr>
          <p:nvPr>
            <p:ph type="body" sz="quarter" idx="1"/>
          </p:nvPr>
        </p:nvSpPr>
        <p:spPr>
          <a:xfrm>
            <a:off x="196783" y="6767479"/>
            <a:ext cx="7162934" cy="49196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xfrm>
            <a:off x="550994" y="4626471"/>
            <a:ext cx="6454512" cy="1440459"/>
          </a:xfrm>
          <a:prstGeom prst="rect">
            <a:avLst/>
          </a:prstGeom>
        </p:spPr>
        <p:txBody>
          <a:bodyPr anchor="ctr"/>
          <a:lstStyle/>
          <a:p>
            <a:r>
              <a:t>タイトルテキスト</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
    <p:spTree>
      <p:nvGrpSpPr>
        <p:cNvPr id="1" name=""/>
        <p:cNvGrpSpPr/>
        <p:nvPr/>
      </p:nvGrpSpPr>
      <p:grpSpPr>
        <a:xfrm>
          <a:off x="0" y="0"/>
          <a:ext cx="0" cy="0"/>
          <a:chOff x="0" y="0"/>
          <a:chExt cx="0" cy="0"/>
        </a:xfrm>
      </p:grpSpPr>
      <p:sp>
        <p:nvSpPr>
          <p:cNvPr id="38" name="前景に短いフェンスがあるビーチの上を低空飛行しているサギ"/>
          <p:cNvSpPr>
            <a:spLocks noGrp="1"/>
          </p:cNvSpPr>
          <p:nvPr>
            <p:ph type="pic" sz="quarter" idx="21"/>
          </p:nvPr>
        </p:nvSpPr>
        <p:spPr>
          <a:xfrm>
            <a:off x="3975033" y="3516610"/>
            <a:ext cx="3553918" cy="3553917"/>
          </a:xfrm>
          <a:prstGeom prst="rect">
            <a:avLst/>
          </a:prstGeom>
        </p:spPr>
        <p:txBody>
          <a:bodyPr lIns="91439" tIns="45719" rIns="91439" bIns="45719">
            <a:noAutofit/>
          </a:bodyPr>
          <a:lstStyle/>
          <a:p>
            <a:endParaRPr dirty="0"/>
          </a:p>
        </p:txBody>
      </p:sp>
      <p:sp>
        <p:nvSpPr>
          <p:cNvPr id="39" name="タイトルテキスト"/>
          <p:cNvSpPr txBox="1">
            <a:spLocks noGrp="1"/>
          </p:cNvSpPr>
          <p:nvPr>
            <p:ph type="title"/>
          </p:nvPr>
        </p:nvSpPr>
        <p:spPr>
          <a:xfrm>
            <a:off x="511637" y="3516610"/>
            <a:ext cx="3168221" cy="1719892"/>
          </a:xfrm>
          <a:prstGeom prst="rect">
            <a:avLst/>
          </a:prstGeom>
        </p:spPr>
        <p:txBody>
          <a:bodyPr/>
          <a:lstStyle>
            <a:lvl1pPr>
              <a:defRPr sz="6400"/>
            </a:lvl1pPr>
          </a:lstStyle>
          <a:p>
            <a:r>
              <a:t>タイトルテキスト</a:t>
            </a:r>
          </a:p>
        </p:txBody>
      </p:sp>
      <p:sp>
        <p:nvSpPr>
          <p:cNvPr id="40" name="本文レベル1…"/>
          <p:cNvSpPr txBox="1">
            <a:spLocks noGrp="1"/>
          </p:cNvSpPr>
          <p:nvPr>
            <p:ph type="body" sz="quarter" idx="1"/>
          </p:nvPr>
        </p:nvSpPr>
        <p:spPr>
          <a:xfrm>
            <a:off x="511637" y="5244372"/>
            <a:ext cx="3168221" cy="1774992"/>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57" name="本文レベル1…"/>
          <p:cNvSpPr txBox="1">
            <a:spLocks noGrp="1"/>
          </p:cNvSpPr>
          <p:nvPr>
            <p:ph type="body" sz="half" idx="1"/>
          </p:nvPr>
        </p:nvSpPr>
        <p:spPr>
          <a:xfrm>
            <a:off x="523444" y="4197482"/>
            <a:ext cx="6509612" cy="2880916"/>
          </a:xfrm>
          <a:prstGeom prst="rect">
            <a:avLst/>
          </a:prstGeom>
        </p:spPr>
        <p:txBody>
          <a:bodyPr anchor="ctr"/>
          <a:lstStyle>
            <a:lvl1pPr marL="476250" indent="-476250" algn="l">
              <a:spcBef>
                <a:spcPts val="4500"/>
              </a:spcBef>
              <a:buSzPct val="125000"/>
              <a:buChar char="•"/>
              <a:defRPr sz="3600"/>
            </a:lvl1pPr>
            <a:lvl2pPr marL="1111250" indent="-476250" algn="l">
              <a:spcBef>
                <a:spcPts val="4500"/>
              </a:spcBef>
              <a:buSzPct val="125000"/>
              <a:buChar char="•"/>
              <a:defRPr sz="3600"/>
            </a:lvl2pPr>
            <a:lvl3pPr marL="1746250" indent="-476250" algn="l">
              <a:spcBef>
                <a:spcPts val="4500"/>
              </a:spcBef>
              <a:buSzPct val="125000"/>
              <a:buChar char="•"/>
              <a:defRPr sz="3600"/>
            </a:lvl3pPr>
            <a:lvl4pPr marL="2381250" indent="-476250" algn="l">
              <a:spcBef>
                <a:spcPts val="4500"/>
              </a:spcBef>
              <a:buSzPct val="125000"/>
              <a:buChar char="•"/>
              <a:defRPr sz="3600"/>
            </a:lvl4pPr>
            <a:lvl5pPr marL="3016250" indent="-476250" algn="l">
              <a:spcBef>
                <a:spcPts val="4500"/>
              </a:spcBef>
              <a:buSzPct val="125000"/>
              <a:buChar char="•"/>
              <a:defRPr sz="3600"/>
            </a:lvl5p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2つの丘に挟まれた、海に続く砂の小道"/>
          <p:cNvSpPr>
            <a:spLocks noGrp="1"/>
          </p:cNvSpPr>
          <p:nvPr>
            <p:ph type="pic" sz="quarter" idx="21"/>
          </p:nvPr>
        </p:nvSpPr>
        <p:spPr>
          <a:xfrm>
            <a:off x="3396489" y="4197482"/>
            <a:ext cx="4321375" cy="2880916"/>
          </a:xfrm>
          <a:prstGeom prst="rect">
            <a:avLst/>
          </a:prstGeom>
        </p:spPr>
        <p:txBody>
          <a:bodyPr lIns="91439" tIns="45719" rIns="91439" bIns="45719">
            <a:noAutofit/>
          </a:bodyPr>
          <a:lstStyle/>
          <a:p>
            <a:endParaRPr dirty="0"/>
          </a:p>
        </p:txBody>
      </p:sp>
      <p:sp>
        <p:nvSpPr>
          <p:cNvPr id="66"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67"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箇条書き、ライブビデオ（小）">
    <p:spTree>
      <p:nvGrpSpPr>
        <p:cNvPr id="1" name=""/>
        <p:cNvGrpSpPr/>
        <p:nvPr/>
      </p:nvGrpSpPr>
      <p:grpSpPr>
        <a:xfrm>
          <a:off x="0" y="0"/>
          <a:ext cx="0" cy="0"/>
          <a:chOff x="0" y="0"/>
          <a:chExt cx="0" cy="0"/>
        </a:xfrm>
      </p:grpSpPr>
      <p:sp>
        <p:nvSpPr>
          <p:cNvPr id="75"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76"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77"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箇条書き、ライブビデオ（大）">
    <p:spTree>
      <p:nvGrpSpPr>
        <p:cNvPr id="1" name=""/>
        <p:cNvGrpSpPr/>
        <p:nvPr/>
      </p:nvGrpSpPr>
      <p:grpSpPr>
        <a:xfrm>
          <a:off x="0" y="0"/>
          <a:ext cx="0" cy="0"/>
          <a:chOff x="0" y="0"/>
          <a:chExt cx="0" cy="0"/>
        </a:xfrm>
      </p:grpSpPr>
      <p:sp>
        <p:nvSpPr>
          <p:cNvPr id="84"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85"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550994" y="3933791"/>
            <a:ext cx="6454512" cy="144045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b">
            <a:normAutofit/>
          </a:bodyPr>
          <a:lstStyle/>
          <a:p>
            <a:r>
              <a:t>タイトルテキスト</a:t>
            </a:r>
          </a:p>
        </p:txBody>
      </p:sp>
      <p:sp>
        <p:nvSpPr>
          <p:cNvPr id="3" name="本文レベル1…"/>
          <p:cNvSpPr txBox="1">
            <a:spLocks noGrp="1"/>
          </p:cNvSpPr>
          <p:nvPr>
            <p:ph type="body" idx="1"/>
          </p:nvPr>
        </p:nvSpPr>
        <p:spPr>
          <a:xfrm>
            <a:off x="550994" y="5413606"/>
            <a:ext cx="6454512" cy="49196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3641210" y="7275181"/>
            <a:ext cx="270145" cy="254192"/>
          </a:xfrm>
          <a:prstGeom prst="rect">
            <a:avLst/>
          </a:prstGeom>
          <a:ln w="3175">
            <a:miter lim="400000"/>
          </a:ln>
        </p:spPr>
        <p:txBody>
          <a:bodyPr wrap="none" lIns="15742" tIns="15742" rIns="15742" bIns="15742">
            <a:spAutoFit/>
          </a:bodyPr>
          <a:lstStyle>
            <a:lvl1pPr algn="ctr">
              <a:spcBef>
                <a:spcPts val="0"/>
              </a:spcBef>
              <a:defRPr sz="1600">
                <a:latin typeface="Helvetica Neue Light"/>
                <a:ea typeface="Helvetica Neue Light"/>
                <a:cs typeface="Helvetica Neue Light"/>
                <a:sym typeface="Helvetica Neue Light"/>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1pPr>
      <a:lvl2pPr marL="0" marR="0" indent="4572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2pPr>
      <a:lvl3pPr marL="0" marR="0" indent="9144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3pPr>
      <a:lvl4pPr marL="0" marR="0" indent="13716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4pPr>
      <a:lvl5pPr marL="0" marR="0" indent="18288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5pPr>
      <a:lvl6pPr marL="0" marR="0" indent="22860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6pPr>
      <a:lvl7pPr marL="0" marR="0" indent="27432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7pPr>
      <a:lvl8pPr marL="0" marR="0" indent="32004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8pPr>
      <a:lvl9pPr marL="0" marR="0" indent="36576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9pPr>
    </p:titleStyle>
    <p:bodyStyle>
      <a:lvl1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1pPr>
      <a:lvl2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2pPr>
      <a:lvl3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3pPr>
      <a:lvl4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4pPr>
      <a:lvl5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5pPr>
      <a:lvl6pPr marL="0" marR="0" indent="3556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6pPr>
      <a:lvl7pPr marL="0" marR="0" indent="7112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7pPr>
      <a:lvl8pPr marL="0" marR="0" indent="10668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8pPr>
      <a:lvl9pPr marL="0" marR="0" indent="14224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9pPr>
    </p:bodyStyle>
    <p:otherStyle>
      <a:lvl1pPr marL="0" marR="0" indent="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hyperlink" Target="mailto:cocbaninfo@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13" name="図 12"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500A8A16-C993-ADE0-4F84-3F50B50579A6}"/>
              </a:ext>
            </a:extLst>
          </p:cNvPr>
          <p:cNvPicPr>
            <a:picLocks noChangeAspect="1"/>
          </p:cNvPicPr>
          <p:nvPr/>
        </p:nvPicPr>
        <p:blipFill>
          <a:blip r:embed="rId2">
            <a:extLst>
              <a:ext uri="{28A0092B-C50C-407E-A947-70E740481C1C}">
                <a14:useLocalDpi xmlns:a14="http://schemas.microsoft.com/office/drawing/2010/main" val="0"/>
              </a:ext>
            </a:extLst>
          </a:blip>
          <a:srcRect b="33491"/>
          <a:stretch/>
        </p:blipFill>
        <p:spPr>
          <a:xfrm>
            <a:off x="4681169" y="2095500"/>
            <a:ext cx="3163667" cy="3953732"/>
          </a:xfrm>
          <a:prstGeom prst="rect">
            <a:avLst/>
          </a:prstGeom>
        </p:spPr>
      </p:pic>
      <p:sp>
        <p:nvSpPr>
          <p:cNvPr id="11" name="角丸四角形 10">
            <a:extLst>
              <a:ext uri="{FF2B5EF4-FFF2-40B4-BE49-F238E27FC236}">
                <a16:creationId xmlns:a16="http://schemas.microsoft.com/office/drawing/2014/main" id="{B0A72CB3-17C6-E34E-AB98-3FB7A20B3E8A}"/>
              </a:ext>
            </a:extLst>
          </p:cNvPr>
          <p:cNvSpPr/>
          <p:nvPr/>
        </p:nvSpPr>
        <p:spPr>
          <a:xfrm>
            <a:off x="208094" y="6759723"/>
            <a:ext cx="7140311" cy="1911859"/>
          </a:xfrm>
          <a:prstGeom prst="roundRect">
            <a:avLst>
              <a:gd name="adj" fmla="val 12934"/>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643584" rtl="0" fontAlgn="auto" latinLnBrk="0" hangingPunct="0">
              <a:lnSpc>
                <a:spcPct val="100000"/>
              </a:lnSpc>
              <a:spcBef>
                <a:spcPts val="0"/>
              </a:spcBef>
              <a:spcAft>
                <a:spcPts val="0"/>
              </a:spcAft>
              <a:buClrTx/>
              <a:buSzTx/>
              <a:buFontTx/>
              <a:buNone/>
              <a:tabLst/>
            </a:pPr>
            <a:endParaRPr kumimoji="0" lang="ja-JP" altLang="en-US" sz="2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6" name="テキスト ボックス 5">
            <a:extLst>
              <a:ext uri="{FF2B5EF4-FFF2-40B4-BE49-F238E27FC236}">
                <a16:creationId xmlns:a16="http://schemas.microsoft.com/office/drawing/2014/main" id="{775A63EA-43EE-8C84-17B9-086676C00242}"/>
              </a:ext>
            </a:extLst>
          </p:cNvPr>
          <p:cNvSpPr txBox="1"/>
          <p:nvPr/>
        </p:nvSpPr>
        <p:spPr>
          <a:xfrm>
            <a:off x="414056" y="9546722"/>
            <a:ext cx="4958638" cy="10936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742" tIns="15742" rIns="15742" bIns="15742" numCol="1" spcCol="38100" rtlCol="0" anchor="ctr">
            <a:spAutoFit/>
          </a:bodyPr>
          <a:lstStyle/>
          <a:p>
            <a:pPr marL="0" marR="0" indent="0" algn="l" defTabSz="643584" rtl="0" fontAlgn="auto" latinLnBrk="0" hangingPunct="0">
              <a:lnSpc>
                <a:spcPct val="150000"/>
              </a:lnSpc>
              <a:spcBef>
                <a:spcPts val="4500"/>
              </a:spcBef>
              <a:spcAft>
                <a:spcPts val="0"/>
              </a:spcAft>
              <a:buClrTx/>
              <a:buSzTx/>
              <a:buFontTx/>
              <a:buNone/>
              <a:tabLst/>
            </a:pPr>
            <a:r>
              <a:rPr kumimoji="0" lang="en-US" altLang="ja-JP" sz="1050" b="0" i="0" u="none" strike="noStrike" cap="none" spc="0" normalizeH="0" baseline="0" dirty="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Android</a:t>
            </a:r>
            <a:r>
              <a:rPr kumimoji="0" lang="ja-JP" altLang="en-US" sz="1050" b="0" i="0" u="none" strike="noStrike" cap="none" spc="0" normalizeH="0" baseline="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端末は標準のカメラで</a:t>
            </a:r>
            <a:r>
              <a:rPr kumimoji="0" lang="en-US" altLang="ja-JP" sz="1050" b="0" i="0" u="none" strike="noStrike" cap="none" spc="0" normalizeH="0" baseline="0" dirty="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QR</a:t>
            </a:r>
            <a:r>
              <a:rPr kumimoji="0" lang="ja-JP" altLang="en-US" sz="1050" b="0" i="0" u="none" strike="noStrike" cap="none" spc="0" normalizeH="0" baseline="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コードを読み取れない場合があります。</a:t>
            </a:r>
            <a:br>
              <a:rPr kumimoji="0" lang="en-US" altLang="ja-JP" sz="1050" b="0" i="0" u="none" strike="noStrike" cap="none" spc="0" normalizeH="0" baseline="0" dirty="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br>
            <a:r>
              <a:rPr kumimoji="0" lang="en-US" altLang="ja-JP" sz="1050" b="0" i="0" u="none" strike="noStrike" cap="none" spc="0" normalizeH="0" baseline="0" dirty="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QR</a:t>
            </a:r>
            <a:r>
              <a:rPr kumimoji="0" lang="ja-JP" altLang="en-US" sz="1050" b="0" i="0" u="none" strike="noStrike" cap="none" spc="0" normalizeH="0" baseline="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コードスキャナを利用または</a:t>
            </a:r>
            <a:r>
              <a:rPr kumimoji="0" lang="en-US" altLang="ja-JP" sz="1050" b="0" i="0" u="none" strike="noStrike" cap="none" spc="0" normalizeH="0" baseline="0" dirty="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play</a:t>
            </a:r>
            <a:r>
              <a:rPr kumimoji="0" lang="ja-JP" altLang="en-US" sz="1050" b="0" i="0" u="none" strike="noStrike" cap="none" spc="0" normalizeH="0" baseline="0">
                <a:ln>
                  <a:noFill/>
                </a:ln>
                <a:solidFill>
                  <a:srgbClr val="000000"/>
                </a:solidFill>
                <a:effectLst/>
                <a:uFillTx/>
                <a:latin typeface="Noto Sans JP" panose="020B0200000000000000" pitchFamily="34" charset="-128"/>
                <a:ea typeface="Noto Sans JP" panose="020B0200000000000000" pitchFamily="34" charset="-128"/>
                <a:sym typeface="ヒラギノ角ゴ ProN W3"/>
              </a:rPr>
              <a:t>ストアで</a:t>
            </a:r>
            <a:r>
              <a:rPr lang="ja-JP" altLang="en-US" sz="1050">
                <a:latin typeface="Noto Sans JP" panose="020B0200000000000000" pitchFamily="34" charset="-128"/>
                <a:ea typeface="Noto Sans JP" panose="020B0200000000000000" pitchFamily="34" charset="-128"/>
              </a:rPr>
              <a:t>「</a:t>
            </a:r>
            <a:r>
              <a:rPr lang="en-US" altLang="ja-JP" sz="1050" dirty="0">
                <a:latin typeface="Noto Sans JP" panose="020B0200000000000000" pitchFamily="34" charset="-128"/>
                <a:ea typeface="Noto Sans JP" panose="020B0200000000000000" pitchFamily="34" charset="-128"/>
              </a:rPr>
              <a:t>CocBan</a:t>
            </a:r>
            <a:r>
              <a:rPr lang="ja-JP" altLang="en-US" sz="1050">
                <a:latin typeface="Noto Sans JP" panose="020B0200000000000000" pitchFamily="34" charset="-128"/>
                <a:ea typeface="Noto Sans JP" panose="020B0200000000000000" pitchFamily="34" charset="-128"/>
              </a:rPr>
              <a:t>」と検索してください。</a:t>
            </a:r>
            <a:endParaRPr kumimoji="0" lang="ja-JP" altLang="en-US" sz="1050" b="0" i="0" u="none" strike="noStrike" cap="none" spc="0" normalizeH="0" baseline="0">
              <a:ln>
                <a:noFill/>
              </a:ln>
              <a:solidFill>
                <a:srgbClr val="000000"/>
              </a:solidFill>
              <a:effectLst/>
              <a:uFillTx/>
              <a:latin typeface="Noto Sans JP" panose="020B0200000000000000" pitchFamily="34" charset="-128"/>
              <a:ea typeface="Noto Sans JP" panose="020B0200000000000000" pitchFamily="34" charset="-128"/>
              <a:sym typeface="ヒラギノ角ゴ ProN W3"/>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FBB3BC3B-6DC1-0B38-492D-BD250EE3BCC5}"/>
              </a:ext>
            </a:extLst>
          </p:cNvPr>
          <p:cNvPicPr>
            <a:picLocks noChangeAspect="1"/>
          </p:cNvPicPr>
          <p:nvPr/>
        </p:nvPicPr>
        <p:blipFill>
          <a:blip r:embed="rId3">
            <a:extLst>
              <a:ext uri="{28A0092B-C50C-407E-A947-70E740481C1C}">
                <a14:useLocalDpi xmlns:a14="http://schemas.microsoft.com/office/drawing/2010/main" val="0"/>
              </a:ext>
            </a:extLst>
          </a:blip>
          <a:srcRect t="21913" b="26971"/>
          <a:stretch/>
        </p:blipFill>
        <p:spPr>
          <a:xfrm>
            <a:off x="-305886" y="2811532"/>
            <a:ext cx="3181219" cy="3055499"/>
          </a:xfrm>
          <a:prstGeom prst="rect">
            <a:avLst/>
          </a:prstGeom>
        </p:spPr>
      </p:pic>
      <p:pic>
        <p:nvPicPr>
          <p:cNvPr id="137" name="スクリーンショット 2024-05-02 20.56.38.png" descr="スクリーンショット 2024-05-02 20.56.38.png"/>
          <p:cNvPicPr>
            <a:picLocks noChangeAspect="1"/>
          </p:cNvPicPr>
          <p:nvPr/>
        </p:nvPicPr>
        <p:blipFill>
          <a:blip r:embed="rId4"/>
          <a:srcRect t="39207"/>
          <a:stretch>
            <a:fillRect/>
          </a:stretch>
        </p:blipFill>
        <p:spPr>
          <a:xfrm>
            <a:off x="2193329" y="2809104"/>
            <a:ext cx="3169842" cy="3615129"/>
          </a:xfrm>
          <a:prstGeom prst="rect">
            <a:avLst/>
          </a:prstGeom>
          <a:ln w="3175">
            <a:miter lim="400000"/>
          </a:ln>
        </p:spPr>
      </p:pic>
      <p:pic>
        <p:nvPicPr>
          <p:cNvPr id="138" name="IMG_3458.PNG" descr="IMG_3458.PNG"/>
          <p:cNvPicPr>
            <a:picLocks noChangeAspect="1"/>
          </p:cNvPicPr>
          <p:nvPr/>
        </p:nvPicPr>
        <p:blipFill>
          <a:blip r:embed="rId5"/>
          <a:srcRect t="72473" b="12632"/>
          <a:stretch>
            <a:fillRect/>
          </a:stretch>
        </p:blipFill>
        <p:spPr>
          <a:xfrm>
            <a:off x="2709465" y="4587764"/>
            <a:ext cx="2099634" cy="677123"/>
          </a:xfrm>
          <a:prstGeom prst="rect">
            <a:avLst/>
          </a:prstGeom>
          <a:ln w="3175">
            <a:miter lim="400000"/>
          </a:ln>
        </p:spPr>
      </p:pic>
      <p:sp>
        <p:nvSpPr>
          <p:cNvPr id="140" name="グループのユーザを 所属/役職ごとに 管理できる"/>
          <p:cNvSpPr>
            <a:spLocks noChangeAspect="1"/>
          </p:cNvSpPr>
          <p:nvPr/>
        </p:nvSpPr>
        <p:spPr>
          <a:xfrm>
            <a:off x="1810805" y="7280788"/>
            <a:ext cx="1234800" cy="1234800"/>
          </a:xfrm>
          <a:prstGeom prst="ellipse">
            <a:avLst/>
          </a:prstGeom>
          <a:solidFill>
            <a:schemeClr val="bg1"/>
          </a:solidFill>
          <a:ln w="3175">
            <a:solidFill>
              <a:schemeClr val="tx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グループのユーザを</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所属/役職ごとに管理</a:t>
            </a:r>
          </a:p>
        </p:txBody>
      </p:sp>
      <p:sp>
        <p:nvSpPr>
          <p:cNvPr id="141" name="無料で利用 できる"/>
          <p:cNvSpPr>
            <a:spLocks noChangeAspect="1"/>
          </p:cNvSpPr>
          <p:nvPr/>
        </p:nvSpPr>
        <p:spPr>
          <a:xfrm>
            <a:off x="3141882" y="7281851"/>
            <a:ext cx="1234800" cy="1234800"/>
          </a:xfrm>
          <a:prstGeom prst="ellipse">
            <a:avLst/>
          </a:prstGeom>
          <a:solidFill>
            <a:schemeClr val="bg1"/>
          </a:solidFill>
          <a:ln w="3175">
            <a:solidFill>
              <a:schemeClr val="tx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無料で利用できる</a:t>
            </a:r>
          </a:p>
        </p:txBody>
      </p:sp>
      <p:sp>
        <p:nvSpPr>
          <p:cNvPr id="143" name="三角形"/>
          <p:cNvSpPr/>
          <p:nvPr/>
        </p:nvSpPr>
        <p:spPr>
          <a:xfrm rot="8100000">
            <a:off x="5985040" y="9662727"/>
            <a:ext cx="2473291" cy="14316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sp>
        <p:nvSpPr>
          <p:cNvPr id="144" name="楕円"/>
          <p:cNvSpPr/>
          <p:nvPr/>
        </p:nvSpPr>
        <p:spPr>
          <a:xfrm>
            <a:off x="-555620" y="-576881"/>
            <a:ext cx="5660503" cy="3192985"/>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pic>
        <p:nvPicPr>
          <p:cNvPr id="145" name="CocBanLogo.png" descr="CocBanLogo.png"/>
          <p:cNvPicPr>
            <a:picLocks noChangeAspect="1"/>
          </p:cNvPicPr>
          <p:nvPr/>
        </p:nvPicPr>
        <p:blipFill>
          <a:blip r:embed="rId6"/>
          <a:stretch>
            <a:fillRect/>
          </a:stretch>
        </p:blipFill>
        <p:spPr>
          <a:xfrm>
            <a:off x="753062" y="461075"/>
            <a:ext cx="3379345" cy="1217567"/>
          </a:xfrm>
          <a:prstGeom prst="rect">
            <a:avLst/>
          </a:prstGeom>
          <a:ln w="3175">
            <a:miter lim="400000"/>
          </a:ln>
        </p:spPr>
      </p:pic>
      <p:sp>
        <p:nvSpPr>
          <p:cNvPr id="146" name="地域のための コミュニケーションアプリ"/>
          <p:cNvSpPr txBox="1"/>
          <p:nvPr/>
        </p:nvSpPr>
        <p:spPr>
          <a:xfrm>
            <a:off x="792426" y="246594"/>
            <a:ext cx="2891817" cy="6001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700" tIns="12700" rIns="12700" bIns="12700" anchor="ctr">
            <a:spAutoFit/>
          </a:bodyPr>
          <a:lstStyle/>
          <a:p>
            <a:pPr>
              <a:spcBef>
                <a:spcPts val="0"/>
              </a:spcBef>
              <a:defRPr sz="2200" b="1" baseline="4545">
                <a:latin typeface="Proxima Nova"/>
                <a:ea typeface="Proxima Nova"/>
                <a:cs typeface="Proxima Nova"/>
                <a:sym typeface="Proxima Nova"/>
              </a:defRPr>
            </a:pPr>
            <a:r>
              <a:rPr sz="2800" dirty="0">
                <a:latin typeface="Noto Sans JP" panose="020B0200000000000000" pitchFamily="34" charset="-128"/>
                <a:ea typeface="Noto Sans JP" panose="020B0200000000000000" pitchFamily="34" charset="-128"/>
              </a:rPr>
              <a:t>地域のための</a:t>
            </a:r>
            <a:br>
              <a:rPr sz="2800" dirty="0">
                <a:latin typeface="Noto Sans JP" panose="020B0200000000000000" pitchFamily="34" charset="-128"/>
                <a:ea typeface="Noto Sans JP" panose="020B0200000000000000" pitchFamily="34" charset="-128"/>
              </a:rPr>
            </a:br>
            <a:r>
              <a:rPr sz="2800" dirty="0">
                <a:latin typeface="Noto Sans JP" panose="020B0200000000000000" pitchFamily="34" charset="-128"/>
                <a:ea typeface="Noto Sans JP" panose="020B0200000000000000" pitchFamily="34" charset="-128"/>
              </a:rPr>
              <a:t>コミュニケーションアプリ</a:t>
            </a:r>
          </a:p>
        </p:txBody>
      </p:sp>
      <p:sp>
        <p:nvSpPr>
          <p:cNvPr id="147" name="iOS"/>
          <p:cNvSpPr txBox="1"/>
          <p:nvPr/>
        </p:nvSpPr>
        <p:spPr>
          <a:xfrm>
            <a:off x="2010947" y="9821613"/>
            <a:ext cx="280257"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900" b="1">
                <a:latin typeface="Proxima Nova"/>
                <a:ea typeface="Proxima Nova"/>
                <a:cs typeface="Proxima Nova"/>
                <a:sym typeface="Proxima Nova"/>
              </a:defRPr>
            </a:lvl1pPr>
          </a:lstStyle>
          <a:p>
            <a:r>
              <a:rPr sz="1200" dirty="0"/>
              <a:t>iOS</a:t>
            </a:r>
          </a:p>
        </p:txBody>
      </p:sp>
      <p:sp>
        <p:nvSpPr>
          <p:cNvPr id="148" name="インストールは こちらから"/>
          <p:cNvSpPr txBox="1"/>
          <p:nvPr/>
        </p:nvSpPr>
        <p:spPr>
          <a:xfrm>
            <a:off x="160700" y="9082752"/>
            <a:ext cx="1288546" cy="46267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defRPr sz="1700" b="1">
                <a:latin typeface="Proxima Nova"/>
                <a:ea typeface="Proxima Nova"/>
                <a:cs typeface="Proxima Nova"/>
                <a:sym typeface="Proxima Nova"/>
              </a:defRPr>
            </a:pPr>
            <a:r>
              <a:rPr sz="1400" dirty="0">
                <a:latin typeface="Noto Sans JP" panose="020B0200000000000000" pitchFamily="34" charset="-128"/>
                <a:ea typeface="Noto Sans JP" panose="020B0200000000000000" pitchFamily="34" charset="-128"/>
              </a:rPr>
              <a:t>インストールは</a:t>
            </a:r>
            <a:br>
              <a:rPr sz="1400" dirty="0">
                <a:latin typeface="Noto Sans JP" panose="020B0200000000000000" pitchFamily="34" charset="-128"/>
                <a:ea typeface="Noto Sans JP" panose="020B0200000000000000" pitchFamily="34" charset="-128"/>
              </a:rPr>
            </a:br>
            <a:r>
              <a:rPr sz="1400" dirty="0">
                <a:latin typeface="Noto Sans JP" panose="020B0200000000000000" pitchFamily="34" charset="-128"/>
                <a:ea typeface="Noto Sans JP" panose="020B0200000000000000" pitchFamily="34" charset="-128"/>
              </a:rPr>
              <a:t>こちらから</a:t>
            </a:r>
          </a:p>
        </p:txBody>
      </p:sp>
      <p:pic>
        <p:nvPicPr>
          <p:cNvPr id="149" name="CocBanIOSQR 2.png" descr="CocBanIOSQR 2.png"/>
          <p:cNvPicPr>
            <a:picLocks noChangeAspect="1"/>
          </p:cNvPicPr>
          <p:nvPr/>
        </p:nvPicPr>
        <p:blipFill>
          <a:blip r:embed="rId7"/>
          <a:stretch>
            <a:fillRect/>
          </a:stretch>
        </p:blipFill>
        <p:spPr>
          <a:xfrm>
            <a:off x="1679501" y="8847334"/>
            <a:ext cx="932039" cy="932038"/>
          </a:xfrm>
          <a:prstGeom prst="rect">
            <a:avLst/>
          </a:prstGeom>
          <a:ln w="3175">
            <a:miter lim="400000"/>
          </a:ln>
        </p:spPr>
      </p:pic>
      <p:sp>
        <p:nvSpPr>
          <p:cNvPr id="150" name="CocBanでできること！"/>
          <p:cNvSpPr/>
          <p:nvPr/>
        </p:nvSpPr>
        <p:spPr>
          <a:xfrm rot="21420000">
            <a:off x="-2891695" y="1911059"/>
            <a:ext cx="10803796" cy="707580"/>
          </a:xfrm>
          <a:prstGeom prst="rect">
            <a:avLst/>
          </a:prstGeom>
          <a:blipFill>
            <a:blip r:embed="rId8"/>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29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CocBanでできること！</a:t>
            </a:r>
          </a:p>
        </p:txBody>
      </p:sp>
      <p:sp>
        <p:nvSpPr>
          <p:cNvPr id="151" name="三角形"/>
          <p:cNvSpPr/>
          <p:nvPr/>
        </p:nvSpPr>
        <p:spPr>
          <a:xfrm rot="18900000">
            <a:off x="5087674" y="8936234"/>
            <a:ext cx="2464498" cy="10984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rgbClr val="FFFEFB"/>
              </a:gs>
              <a:gs pos="29193">
                <a:srgbClr val="EEEEEC"/>
              </a:gs>
              <a:gs pos="63910">
                <a:srgbClr val="DEDEDE"/>
              </a:gs>
            </a:gsLst>
            <a:lin ang="12305592"/>
          </a:gradFill>
          <a:ln w="3175">
            <a:solidFill>
              <a:srgbClr val="5E5E5E"/>
            </a:solidFill>
            <a:miter lim="400000"/>
          </a:ln>
          <a:effectLst>
            <a:outerShdw blurRad="190500" dist="139700" dir="9739134" rotWithShape="0">
              <a:srgbClr val="000000"/>
            </a:outerShdw>
          </a:effectLst>
        </p:spPr>
        <p:txBody>
          <a:bodyPr lIns="0" tIns="0" rIns="0" bIns="0" anchor="ctr"/>
          <a:lstStyle/>
          <a:p>
            <a:pPr algn="ctr">
              <a:spcBef>
                <a:spcPts val="0"/>
              </a:spcBef>
              <a:defRPr sz="2200">
                <a:solidFill>
                  <a:srgbClr val="FBFCFF"/>
                </a:solidFill>
              </a:defRPr>
            </a:pPr>
            <a:endParaRPr dirty="0"/>
          </a:p>
        </p:txBody>
      </p:sp>
      <p:sp>
        <p:nvSpPr>
          <p:cNvPr id="152" name="アカウント登録の やり方を解説"/>
          <p:cNvSpPr txBox="1"/>
          <p:nvPr/>
        </p:nvSpPr>
        <p:spPr>
          <a:xfrm rot="18900000">
            <a:off x="6268529" y="9881095"/>
            <a:ext cx="1288546"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lgn="ctr">
              <a:defRPr sz="1200" b="1">
                <a:solidFill>
                  <a:srgbClr val="FFFFFF"/>
                </a:solidFill>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アカウント登録の</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やり方を解説</a:t>
            </a:r>
          </a:p>
        </p:txBody>
      </p:sp>
      <p:sp>
        <p:nvSpPr>
          <p:cNvPr id="153" name="矢印"/>
          <p:cNvSpPr/>
          <p:nvPr/>
        </p:nvSpPr>
        <p:spPr>
          <a:xfrm rot="18900000">
            <a:off x="6927850" y="10212406"/>
            <a:ext cx="587673" cy="228336"/>
          </a:xfrm>
          <a:prstGeom prst="rightArrow">
            <a:avLst>
              <a:gd name="adj1" fmla="val 30862"/>
              <a:gd name="adj2" fmla="val 94963"/>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54" name="角丸四角形"/>
          <p:cNvSpPr/>
          <p:nvPr/>
        </p:nvSpPr>
        <p:spPr>
          <a:xfrm>
            <a:off x="2562515" y="5656591"/>
            <a:ext cx="2431470" cy="979191"/>
          </a:xfrm>
          <a:prstGeom prst="roundRect">
            <a:avLst>
              <a:gd name="adj" fmla="val 19455"/>
            </a:avLst>
          </a:prstGeom>
          <a:solidFill>
            <a:srgbClr val="FFFFFF"/>
          </a:solidFill>
          <a:ln w="28575">
            <a:solidFill>
              <a:srgbClr val="929292"/>
            </a:solidFill>
            <a:miter lim="400000"/>
          </a:ln>
        </p:spPr>
        <p:txBody>
          <a:bodyPr lIns="0" tIns="0" rIns="0" bIns="0" anchor="ctr"/>
          <a:lstStyle/>
          <a:p>
            <a:pPr algn="ctr">
              <a:spcBef>
                <a:spcPts val="0"/>
              </a:spcBef>
              <a:defRPr sz="2200">
                <a:solidFill>
                  <a:srgbClr val="FFFFFF"/>
                </a:solidFill>
              </a:defRPr>
            </a:pPr>
            <a:endParaRPr dirty="0"/>
          </a:p>
        </p:txBody>
      </p:sp>
      <p:pic>
        <p:nvPicPr>
          <p:cNvPr id="155" name="CocBanGooglePlayQR 2.png" descr="CocBanGooglePlayQR 2.png"/>
          <p:cNvPicPr>
            <a:picLocks noChangeAspect="1"/>
          </p:cNvPicPr>
          <p:nvPr/>
        </p:nvPicPr>
        <p:blipFill>
          <a:blip r:embed="rId9"/>
          <a:stretch>
            <a:fillRect/>
          </a:stretch>
        </p:blipFill>
        <p:spPr>
          <a:xfrm>
            <a:off x="3045607" y="8834435"/>
            <a:ext cx="932040" cy="932040"/>
          </a:xfrm>
          <a:prstGeom prst="rect">
            <a:avLst/>
          </a:prstGeom>
          <a:ln w="3175">
            <a:miter lim="400000"/>
          </a:ln>
        </p:spPr>
      </p:pic>
      <p:sp>
        <p:nvSpPr>
          <p:cNvPr id="156" name="Android"/>
          <p:cNvSpPr txBox="1"/>
          <p:nvPr/>
        </p:nvSpPr>
        <p:spPr>
          <a:xfrm>
            <a:off x="3210164" y="9821614"/>
            <a:ext cx="5896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900" b="1">
                <a:latin typeface="Proxima Nova"/>
                <a:ea typeface="Proxima Nova"/>
                <a:cs typeface="Proxima Nova"/>
                <a:sym typeface="Proxima Nova"/>
              </a:defRPr>
            </a:lvl1pPr>
          </a:lstStyle>
          <a:p>
            <a:r>
              <a:rPr sz="1200" dirty="0"/>
              <a:t>Android</a:t>
            </a:r>
            <a:endParaRPr dirty="0"/>
          </a:p>
        </p:txBody>
      </p:sp>
      <p:sp>
        <p:nvSpPr>
          <p:cNvPr id="161" name="CocBanの特徴"/>
          <p:cNvSpPr txBox="1"/>
          <p:nvPr/>
        </p:nvSpPr>
        <p:spPr>
          <a:xfrm>
            <a:off x="2968334" y="6924524"/>
            <a:ext cx="1581896" cy="2533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defTabSz="455459">
              <a:lnSpc>
                <a:spcPct val="80000"/>
              </a:lnSpc>
              <a:spcBef>
                <a:spcPts val="1800"/>
              </a:spcBef>
              <a:defRPr sz="2100" b="1">
                <a:solidFill>
                  <a:srgbClr val="FFFFFF"/>
                </a:solidFill>
                <a:latin typeface="Proxima Nova"/>
                <a:ea typeface="Proxima Nova"/>
                <a:cs typeface="Proxima Nova"/>
                <a:sym typeface="Proxima Nova"/>
              </a:defRPr>
            </a:lvl1pPr>
          </a:lstStyle>
          <a:p>
            <a:r>
              <a:rPr sz="1800" dirty="0">
                <a:solidFill>
                  <a:schemeClr val="tx1">
                    <a:lumMod val="75000"/>
                    <a:lumOff val="25000"/>
                  </a:schemeClr>
                </a:solidFill>
                <a:latin typeface="Noto Sans JP" panose="020B0200000000000000" pitchFamily="34" charset="-128"/>
                <a:ea typeface="Noto Sans JP" panose="020B0200000000000000" pitchFamily="34" charset="-128"/>
              </a:rPr>
              <a:t>CocBanの特徴</a:t>
            </a:r>
          </a:p>
        </p:txBody>
      </p:sp>
      <p:sp>
        <p:nvSpPr>
          <p:cNvPr id="162" name="後からグループに 参加しても 情報が見れる"/>
          <p:cNvSpPr>
            <a:spLocks noChangeAspect="1"/>
          </p:cNvSpPr>
          <p:nvPr/>
        </p:nvSpPr>
        <p:spPr>
          <a:xfrm>
            <a:off x="4472959" y="7278241"/>
            <a:ext cx="1234800" cy="1234800"/>
          </a:xfrm>
          <a:prstGeom prst="ellipse">
            <a:avLst/>
          </a:prstGeom>
          <a:solidFill>
            <a:schemeClr val="bg1"/>
          </a:solidFill>
          <a:ln w="3175">
            <a:solidFill>
              <a:schemeClr val="tx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後からグループに</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参加しても</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情報が見れる</a:t>
            </a:r>
          </a:p>
        </p:txBody>
      </p:sp>
      <p:sp>
        <p:nvSpPr>
          <p:cNvPr id="163" name="登録から グループ参加まで 3ステップ"/>
          <p:cNvSpPr>
            <a:spLocks noChangeAspect="1"/>
          </p:cNvSpPr>
          <p:nvPr/>
        </p:nvSpPr>
        <p:spPr>
          <a:xfrm>
            <a:off x="474505" y="7280788"/>
            <a:ext cx="1235863" cy="1235863"/>
          </a:xfrm>
          <a:prstGeom prst="ellipse">
            <a:avLst/>
          </a:prstGeom>
          <a:solidFill>
            <a:schemeClr val="bg1"/>
          </a:solidFill>
          <a:ln w="3175">
            <a:solidFill>
              <a:schemeClr val="tx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lang="ja-JP" altLang="en-US" sz="700" b="1">
                <a:latin typeface="Noto Sans JP" panose="020B0200000000000000" pitchFamily="34" charset="-128"/>
                <a:ea typeface="Noto Sans JP" panose="020B0200000000000000" pitchFamily="34" charset="-128"/>
              </a:rPr>
              <a:t>インストール</a:t>
            </a:r>
            <a:r>
              <a:rPr sz="700" b="1" dirty="0">
                <a:latin typeface="Noto Sans JP" panose="020B0200000000000000" pitchFamily="34" charset="-128"/>
                <a:ea typeface="Noto Sans JP" panose="020B0200000000000000" pitchFamily="34" charset="-128"/>
              </a:rPr>
              <a:t>から</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グループ参加まで</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3ステップ</a:t>
            </a:r>
          </a:p>
        </p:txBody>
      </p:sp>
      <p:sp>
        <p:nvSpPr>
          <p:cNvPr id="164" name="矢印"/>
          <p:cNvSpPr/>
          <p:nvPr/>
        </p:nvSpPr>
        <p:spPr>
          <a:xfrm>
            <a:off x="1125683" y="9314717"/>
            <a:ext cx="380211" cy="215992"/>
          </a:xfrm>
          <a:prstGeom prst="rightArrow">
            <a:avLst>
              <a:gd name="adj1" fmla="val 31547"/>
              <a:gd name="adj2" fmla="val 87660"/>
            </a:avLst>
          </a:pr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sp>
        <p:nvSpPr>
          <p:cNvPr id="168" name="角丸四角形"/>
          <p:cNvSpPr/>
          <p:nvPr/>
        </p:nvSpPr>
        <p:spPr>
          <a:xfrm>
            <a:off x="74646" y="5656829"/>
            <a:ext cx="2431469" cy="979190"/>
          </a:xfrm>
          <a:prstGeom prst="roundRect">
            <a:avLst>
              <a:gd name="adj" fmla="val 19455"/>
            </a:avLst>
          </a:prstGeom>
          <a:solidFill>
            <a:srgbClr val="FFFFFF"/>
          </a:solidFill>
          <a:ln w="28575">
            <a:solidFill>
              <a:srgbClr val="929292"/>
            </a:solidFill>
            <a:miter lim="400000"/>
          </a:ln>
        </p:spPr>
        <p:txBody>
          <a:bodyPr lIns="0" tIns="0" rIns="0" bIns="0" anchor="ctr"/>
          <a:lstStyle/>
          <a:p>
            <a:pPr algn="ctr">
              <a:spcBef>
                <a:spcPts val="0"/>
              </a:spcBef>
              <a:defRPr sz="2200"/>
            </a:pPr>
            <a:endParaRPr dirty="0">
              <a:latin typeface="Noto Sans JP" panose="020B0200000000000000" pitchFamily="34" charset="-128"/>
              <a:ea typeface="Noto Sans JP" panose="020B0200000000000000" pitchFamily="34" charset="-128"/>
            </a:endParaRPr>
          </a:p>
        </p:txBody>
      </p:sp>
      <p:sp>
        <p:nvSpPr>
          <p:cNvPr id="169" name="文章・画像・PDFで 回覧板の役割"/>
          <p:cNvSpPr txBox="1"/>
          <p:nvPr/>
        </p:nvSpPr>
        <p:spPr>
          <a:xfrm>
            <a:off x="296653" y="5868680"/>
            <a:ext cx="1987455" cy="5550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文章・画像・PDFで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回覧板の役割</a:t>
            </a:r>
          </a:p>
        </p:txBody>
      </p:sp>
      <p:sp>
        <p:nvSpPr>
          <p:cNvPr id="171" name="角丸四角形"/>
          <p:cNvSpPr/>
          <p:nvPr/>
        </p:nvSpPr>
        <p:spPr>
          <a:xfrm>
            <a:off x="5050354" y="5653202"/>
            <a:ext cx="2431470" cy="979191"/>
          </a:xfrm>
          <a:prstGeom prst="roundRect">
            <a:avLst>
              <a:gd name="adj" fmla="val 19455"/>
            </a:avLst>
          </a:prstGeom>
          <a:solidFill>
            <a:srgbClr val="FFFFFF"/>
          </a:solidFill>
          <a:ln w="28575">
            <a:solidFill>
              <a:srgbClr val="929292"/>
            </a:solidFill>
            <a:miter lim="400000"/>
          </a:ln>
        </p:spPr>
        <p:txBody>
          <a:bodyPr lIns="0" tIns="0" rIns="0" bIns="0" anchor="ctr"/>
          <a:lstStyle/>
          <a:p>
            <a:pPr algn="ctr">
              <a:spcBef>
                <a:spcPts val="0"/>
              </a:spcBef>
              <a:defRPr sz="2200">
                <a:solidFill>
                  <a:srgbClr val="FFFFFF"/>
                </a:solidFill>
              </a:defRPr>
            </a:pPr>
            <a:endParaRPr dirty="0"/>
          </a:p>
        </p:txBody>
      </p:sp>
      <p:sp>
        <p:nvSpPr>
          <p:cNvPr id="172" name="タグをつけた投稿で 情報を整頓"/>
          <p:cNvSpPr txBox="1"/>
          <p:nvPr/>
        </p:nvSpPr>
        <p:spPr>
          <a:xfrm>
            <a:off x="5274226" y="5867988"/>
            <a:ext cx="1993867" cy="5550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タグをつけた投稿で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情報を整頓</a:t>
            </a:r>
          </a:p>
        </p:txBody>
      </p:sp>
      <p:sp>
        <p:nvSpPr>
          <p:cNvPr id="173" name="ユーザまでわかる 高度な既読管理が できる"/>
          <p:cNvSpPr>
            <a:spLocks noChangeAspect="1"/>
          </p:cNvSpPr>
          <p:nvPr/>
        </p:nvSpPr>
        <p:spPr>
          <a:xfrm>
            <a:off x="5804036" y="7283935"/>
            <a:ext cx="1234800" cy="1234800"/>
          </a:xfrm>
          <a:prstGeom prst="ellipse">
            <a:avLst/>
          </a:prstGeom>
          <a:solidFill>
            <a:schemeClr val="bg1"/>
          </a:solidFill>
          <a:ln w="3175">
            <a:solidFill>
              <a:schemeClr val="tx2">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ユーザまでわかる</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高度な既読管理</a:t>
            </a:r>
          </a:p>
        </p:txBody>
      </p:sp>
      <p:sp>
        <p:nvSpPr>
          <p:cNvPr id="174" name="Android端末は標準のカメラでQRコードを読み取れない場合があります。 QRコードスキャナを利用またはPlayストアで「CocBan」と検索してください。"/>
          <p:cNvSpPr txBox="1"/>
          <p:nvPr/>
        </p:nvSpPr>
        <p:spPr>
          <a:xfrm>
            <a:off x="414056" y="10224129"/>
            <a:ext cx="31856" cy="24569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lnSpc>
                <a:spcPct val="150000"/>
              </a:lnSpc>
              <a:defRPr sz="1200" b="1" u="sng">
                <a:latin typeface="Proxima Nova"/>
                <a:ea typeface="Proxima Nova"/>
                <a:cs typeface="Proxima Nova"/>
                <a:sym typeface="Proxima Nova"/>
              </a:defRPr>
            </a:pPr>
            <a:endParaRPr sz="1050" dirty="0">
              <a:latin typeface="Noto Sans JP" panose="020B0200000000000000" pitchFamily="34" charset="-128"/>
              <a:ea typeface="Noto Sans JP" panose="020B0200000000000000" pitchFamily="34" charset="-128"/>
            </a:endParaRPr>
          </a:p>
        </p:txBody>
      </p:sp>
      <p:sp>
        <p:nvSpPr>
          <p:cNvPr id="175" name="通知機能で 手軽に情報受け取り"/>
          <p:cNvSpPr txBox="1"/>
          <p:nvPr/>
        </p:nvSpPr>
        <p:spPr>
          <a:xfrm>
            <a:off x="2781317" y="5868680"/>
            <a:ext cx="1993867" cy="5550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通知機能で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手軽に情報受け取り</a:t>
            </a:r>
          </a:p>
        </p:txBody>
      </p:sp>
      <p:pic>
        <p:nvPicPr>
          <p:cNvPr id="4" name="図 3">
            <a:extLst>
              <a:ext uri="{FF2B5EF4-FFF2-40B4-BE49-F238E27FC236}">
                <a16:creationId xmlns:a16="http://schemas.microsoft.com/office/drawing/2014/main" id="{B3F54F73-15C7-4BF9-D3B5-3D750F6AC9A0}"/>
              </a:ext>
            </a:extLst>
          </p:cNvPr>
          <p:cNvPicPr>
            <a:picLocks noChangeAspect="1"/>
          </p:cNvPicPr>
          <p:nvPr/>
        </p:nvPicPr>
        <p:blipFill>
          <a:blip r:embed="rId10"/>
          <a:stretch>
            <a:fillRect/>
          </a:stretch>
        </p:blipFill>
        <p:spPr>
          <a:xfrm>
            <a:off x="4383480" y="8847627"/>
            <a:ext cx="927100" cy="914400"/>
          </a:xfrm>
          <a:prstGeom prst="rect">
            <a:avLst/>
          </a:prstGeom>
        </p:spPr>
      </p:pic>
      <p:sp>
        <p:nvSpPr>
          <p:cNvPr id="5" name="Android">
            <a:extLst>
              <a:ext uri="{FF2B5EF4-FFF2-40B4-BE49-F238E27FC236}">
                <a16:creationId xmlns:a16="http://schemas.microsoft.com/office/drawing/2014/main" id="{8AA9B65E-BC9C-D6DD-23A8-9DD60C2EBD29}"/>
              </a:ext>
            </a:extLst>
          </p:cNvPr>
          <p:cNvSpPr txBox="1"/>
          <p:nvPr/>
        </p:nvSpPr>
        <p:spPr>
          <a:xfrm>
            <a:off x="4383480" y="9840192"/>
            <a:ext cx="955121"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900" b="1">
                <a:latin typeface="Proxima Nova"/>
                <a:ea typeface="Proxima Nova"/>
                <a:cs typeface="Proxima Nova"/>
                <a:sym typeface="Proxima Nova"/>
              </a:defRPr>
            </a:lvl1pPr>
          </a:lstStyle>
          <a:p>
            <a:r>
              <a:rPr lang="ja-JP" altLang="en-US" sz="1200">
                <a:latin typeface="Noto Sans JP" panose="020B0200000000000000" pitchFamily="34" charset="-128"/>
                <a:ea typeface="Noto Sans JP" panose="020B0200000000000000" pitchFamily="34" charset="-128"/>
              </a:rPr>
              <a:t>ホームページ</a:t>
            </a:r>
            <a:endParaRPr dirty="0">
              <a:latin typeface="Noto Sans JP" panose="020B0200000000000000" pitchFamily="34" charset="-128"/>
              <a:ea typeface="Noto Sans JP" panose="020B0200000000000000" pitchFamily="34" charset="-128"/>
            </a:endParaRPr>
          </a:p>
        </p:txBody>
      </p:sp>
      <p:pic>
        <p:nvPicPr>
          <p:cNvPr id="7" name="図 6">
            <a:extLst>
              <a:ext uri="{FF2B5EF4-FFF2-40B4-BE49-F238E27FC236}">
                <a16:creationId xmlns:a16="http://schemas.microsoft.com/office/drawing/2014/main" id="{0B22F150-106F-4105-D5AE-756305E500C1}"/>
              </a:ext>
            </a:extLst>
          </p:cNvPr>
          <p:cNvPicPr>
            <a:picLocks noChangeAspect="1"/>
          </p:cNvPicPr>
          <p:nvPr/>
        </p:nvPicPr>
        <p:blipFill>
          <a:blip r:embed="rId11"/>
          <a:stretch>
            <a:fillRect/>
          </a:stretch>
        </p:blipFill>
        <p:spPr>
          <a:xfrm>
            <a:off x="4353401" y="337005"/>
            <a:ext cx="3022600" cy="11176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8413236F-3099-840A-D21C-CF999DA8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43" y="8179375"/>
            <a:ext cx="1235835" cy="2322173"/>
          </a:xfrm>
          <a:prstGeom prst="rect">
            <a:avLst/>
          </a:prstGeom>
        </p:spPr>
      </p:pic>
      <p:pic>
        <p:nvPicPr>
          <p:cNvPr id="12" name="図 11"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9F64059D-9B0C-305C-EE20-75E7B86E3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00" y="8196620"/>
            <a:ext cx="1233628" cy="2318027"/>
          </a:xfrm>
          <a:prstGeom prst="rect">
            <a:avLst/>
          </a:prstGeom>
        </p:spPr>
      </p:pic>
      <p:sp>
        <p:nvSpPr>
          <p:cNvPr id="177" name="楕円"/>
          <p:cNvSpPr/>
          <p:nvPr/>
        </p:nvSpPr>
        <p:spPr>
          <a:xfrm>
            <a:off x="1769896" y="3493158"/>
            <a:ext cx="6039800" cy="1038331"/>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78" name="楕円"/>
          <p:cNvSpPr/>
          <p:nvPr/>
        </p:nvSpPr>
        <p:spPr>
          <a:xfrm>
            <a:off x="1770664" y="2243965"/>
            <a:ext cx="6039800" cy="1027169"/>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79" name="角丸四角形"/>
          <p:cNvSpPr/>
          <p:nvPr/>
        </p:nvSpPr>
        <p:spPr>
          <a:xfrm>
            <a:off x="4840179" y="7824157"/>
            <a:ext cx="3012393" cy="2948011"/>
          </a:xfrm>
          <a:prstGeom prst="roundRect">
            <a:avLst>
              <a:gd name="adj" fmla="val 14821"/>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0" name="楕円"/>
          <p:cNvSpPr/>
          <p:nvPr/>
        </p:nvSpPr>
        <p:spPr>
          <a:xfrm>
            <a:off x="1733537" y="1009940"/>
            <a:ext cx="6039800" cy="1038330"/>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1" name="角丸四角形"/>
          <p:cNvSpPr/>
          <p:nvPr/>
        </p:nvSpPr>
        <p:spPr>
          <a:xfrm>
            <a:off x="2581454" y="8059957"/>
            <a:ext cx="2115205" cy="336287"/>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2" name="角丸四角形"/>
          <p:cNvSpPr/>
          <p:nvPr/>
        </p:nvSpPr>
        <p:spPr>
          <a:xfrm>
            <a:off x="2527799" y="5325604"/>
            <a:ext cx="2115205"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latin typeface="Noto Sans JP" panose="020B0200000000000000" pitchFamily="34" charset="-128"/>
              <a:ea typeface="Noto Sans JP" panose="020B0200000000000000" pitchFamily="34" charset="-128"/>
            </a:endParaRPr>
          </a:p>
        </p:txBody>
      </p:sp>
      <p:sp>
        <p:nvSpPr>
          <p:cNvPr id="184" name="角丸四角形"/>
          <p:cNvSpPr/>
          <p:nvPr/>
        </p:nvSpPr>
        <p:spPr>
          <a:xfrm>
            <a:off x="146055" y="5314748"/>
            <a:ext cx="2115204"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5" name="アカウント登録のやり方"/>
          <p:cNvSpPr/>
          <p:nvPr/>
        </p:nvSpPr>
        <p:spPr>
          <a:xfrm>
            <a:off x="159462" y="4595524"/>
            <a:ext cx="3060701" cy="480517"/>
          </a:xfrm>
          <a:prstGeom prst="rect">
            <a:avLst/>
          </a:prstGeom>
          <a:blipFill>
            <a:blip r:embed="rId4"/>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16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アカウント登録のやり方</a:t>
            </a:r>
          </a:p>
        </p:txBody>
      </p:sp>
      <p:sp>
        <p:nvSpPr>
          <p:cNvPr id="186" name="使い方ガイドはこちらから"/>
          <p:cNvSpPr txBox="1"/>
          <p:nvPr/>
        </p:nvSpPr>
        <p:spPr>
          <a:xfrm>
            <a:off x="5191945" y="5215267"/>
            <a:ext cx="2070811" cy="2318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使い方ガイドはこちらから</a:t>
            </a:r>
          </a:p>
        </p:txBody>
      </p:sp>
      <p:sp>
        <p:nvSpPr>
          <p:cNvPr id="187" name="Youtube"/>
          <p:cNvSpPr txBox="1"/>
          <p:nvPr/>
        </p:nvSpPr>
        <p:spPr>
          <a:xfrm>
            <a:off x="6439470" y="6308655"/>
            <a:ext cx="624903"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200" b="1">
                <a:latin typeface="Proxima Nova"/>
                <a:ea typeface="Proxima Nova"/>
                <a:cs typeface="Proxima Nova"/>
                <a:sym typeface="Proxima Nova"/>
              </a:defRPr>
            </a:lvl1pPr>
          </a:lstStyle>
          <a:p>
            <a:r>
              <a:rPr dirty="0"/>
              <a:t>Youtube</a:t>
            </a:r>
          </a:p>
        </p:txBody>
      </p:sp>
      <p:sp>
        <p:nvSpPr>
          <p:cNvPr id="189" name="※ 通知やカメラ利用などの許可を求められた場合は許可してください"/>
          <p:cNvSpPr txBox="1"/>
          <p:nvPr/>
        </p:nvSpPr>
        <p:spPr>
          <a:xfrm>
            <a:off x="3407881" y="4678274"/>
            <a:ext cx="4050520"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a:lvl1pPr>
          </a:lstStyle>
          <a:p>
            <a:r>
              <a:rPr dirty="0">
                <a:latin typeface="Noto Sans JP" panose="020B0200000000000000" pitchFamily="34" charset="-128"/>
                <a:ea typeface="Noto Sans JP" panose="020B0200000000000000" pitchFamily="34" charset="-128"/>
              </a:rPr>
              <a:t>※ 通知やカメラ利用などの許可を求められた場合は許可してください</a:t>
            </a:r>
          </a:p>
        </p:txBody>
      </p:sp>
      <p:sp>
        <p:nvSpPr>
          <p:cNvPr id="190" name="※ iOSとAndroidで画面が多少異なります"/>
          <p:cNvSpPr txBox="1"/>
          <p:nvPr/>
        </p:nvSpPr>
        <p:spPr>
          <a:xfrm>
            <a:off x="3407881" y="4860974"/>
            <a:ext cx="2468356"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a:lvl1pPr>
          </a:lstStyle>
          <a:p>
            <a:r>
              <a:rPr dirty="0">
                <a:latin typeface="Noto Sans JP" panose="020B0200000000000000" pitchFamily="34" charset="-128"/>
                <a:ea typeface="Noto Sans JP" panose="020B0200000000000000" pitchFamily="34" charset="-128"/>
              </a:rPr>
              <a:t>※ iOSとAndroidで画面が多少異なります</a:t>
            </a:r>
          </a:p>
        </p:txBody>
      </p:sp>
      <p:sp>
        <p:nvSpPr>
          <p:cNvPr id="201" name="氏名とログインIDを記入"/>
          <p:cNvSpPr txBox="1"/>
          <p:nvPr/>
        </p:nvSpPr>
        <p:spPr>
          <a:xfrm>
            <a:off x="714801" y="5402053"/>
            <a:ext cx="929473"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lang="ja-JP" altLang="en-US">
                <a:latin typeface="Noto Sans JP" panose="020B0200000000000000" pitchFamily="34" charset="-128"/>
                <a:ea typeface="Noto Sans JP" panose="020B0200000000000000" pitchFamily="34" charset="-128"/>
              </a:rPr>
              <a:t>使用端末を選択</a:t>
            </a:r>
            <a:endParaRPr dirty="0">
              <a:latin typeface="Noto Sans JP" panose="020B0200000000000000" pitchFamily="34" charset="-128"/>
              <a:ea typeface="Noto Sans JP" panose="020B0200000000000000" pitchFamily="34" charset="-128"/>
            </a:endParaRPr>
          </a:p>
        </p:txBody>
      </p:sp>
      <p:sp>
        <p:nvSpPr>
          <p:cNvPr id="202" name="Step1"/>
          <p:cNvSpPr txBox="1"/>
          <p:nvPr/>
        </p:nvSpPr>
        <p:spPr>
          <a:xfrm>
            <a:off x="229134" y="5145470"/>
            <a:ext cx="452974" cy="2346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Step1</a:t>
            </a:r>
          </a:p>
        </p:txBody>
      </p:sp>
      <p:sp>
        <p:nvSpPr>
          <p:cNvPr id="203" name="Step2"/>
          <p:cNvSpPr txBox="1"/>
          <p:nvPr/>
        </p:nvSpPr>
        <p:spPr>
          <a:xfrm>
            <a:off x="2621979" y="5120694"/>
            <a:ext cx="484178" cy="2346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Step2</a:t>
            </a:r>
          </a:p>
        </p:txBody>
      </p:sp>
      <p:sp>
        <p:nvSpPr>
          <p:cNvPr id="204" name="利用規約を確認"/>
          <p:cNvSpPr txBox="1"/>
          <p:nvPr/>
        </p:nvSpPr>
        <p:spPr>
          <a:xfrm>
            <a:off x="3248904" y="5407680"/>
            <a:ext cx="672993"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lang="ja-JP" altLang="en-US">
                <a:latin typeface="Noto Sans JP" panose="020B0200000000000000" pitchFamily="34" charset="-128"/>
                <a:ea typeface="Noto Sans JP" panose="020B0200000000000000" pitchFamily="34" charset="-128"/>
              </a:rPr>
              <a:t>氏名を記入</a:t>
            </a:r>
            <a:endParaRPr dirty="0">
              <a:latin typeface="Noto Sans JP" panose="020B0200000000000000" pitchFamily="34" charset="-128"/>
              <a:ea typeface="Noto Sans JP" panose="020B0200000000000000" pitchFamily="34" charset="-128"/>
            </a:endParaRPr>
          </a:p>
        </p:txBody>
      </p:sp>
      <p:sp>
        <p:nvSpPr>
          <p:cNvPr id="205" name="角丸四角形"/>
          <p:cNvSpPr/>
          <p:nvPr/>
        </p:nvSpPr>
        <p:spPr>
          <a:xfrm>
            <a:off x="199710" y="8029784"/>
            <a:ext cx="2115204"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206" name="Step3"/>
          <p:cNvSpPr txBox="1"/>
          <p:nvPr/>
        </p:nvSpPr>
        <p:spPr>
          <a:xfrm>
            <a:off x="283117" y="7834491"/>
            <a:ext cx="482031" cy="2346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Step3</a:t>
            </a:r>
          </a:p>
        </p:txBody>
      </p:sp>
      <p:sp>
        <p:nvSpPr>
          <p:cNvPr id="207" name="利用規約に同意"/>
          <p:cNvSpPr txBox="1"/>
          <p:nvPr/>
        </p:nvSpPr>
        <p:spPr>
          <a:xfrm>
            <a:off x="605022" y="8105087"/>
            <a:ext cx="1314194"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利用規約</a:t>
            </a:r>
            <a:r>
              <a:rPr lang="ja-JP" altLang="en-US">
                <a:latin typeface="Noto Sans JP" panose="020B0200000000000000" pitchFamily="34" charset="-128"/>
                <a:ea typeface="Noto Sans JP" panose="020B0200000000000000" pitchFamily="34" charset="-128"/>
              </a:rPr>
              <a:t>を確認・</a:t>
            </a:r>
            <a:r>
              <a:rPr dirty="0">
                <a:latin typeface="Noto Sans JP" panose="020B0200000000000000" pitchFamily="34" charset="-128"/>
                <a:ea typeface="Noto Sans JP" panose="020B0200000000000000" pitchFamily="34" charset="-128"/>
              </a:rPr>
              <a:t>同意</a:t>
            </a:r>
          </a:p>
        </p:txBody>
      </p:sp>
      <p:pic>
        <p:nvPicPr>
          <p:cNvPr id="208" name="body_hand_hitosashiyubi2-3.png" descr="body_hand_hitosashiyubi2-3.png"/>
          <p:cNvPicPr>
            <a:picLocks noChangeAspect="1"/>
          </p:cNvPicPr>
          <p:nvPr/>
        </p:nvPicPr>
        <p:blipFill>
          <a:blip r:embed="rId5"/>
          <a:stretch>
            <a:fillRect/>
          </a:stretch>
        </p:blipFill>
        <p:spPr>
          <a:xfrm rot="1800000">
            <a:off x="744760" y="9150535"/>
            <a:ext cx="383987" cy="497760"/>
          </a:xfrm>
          <a:prstGeom prst="rect">
            <a:avLst/>
          </a:prstGeom>
          <a:ln w="3175">
            <a:miter lim="400000"/>
          </a:ln>
        </p:spPr>
      </p:pic>
      <p:grpSp>
        <p:nvGrpSpPr>
          <p:cNvPr id="211" name="グループ"/>
          <p:cNvGrpSpPr/>
          <p:nvPr/>
        </p:nvGrpSpPr>
        <p:grpSpPr>
          <a:xfrm>
            <a:off x="527955" y="9591343"/>
            <a:ext cx="475870" cy="310887"/>
            <a:chOff x="0" y="0"/>
            <a:chExt cx="475868" cy="310885"/>
          </a:xfrm>
        </p:grpSpPr>
        <p:sp>
          <p:nvSpPr>
            <p:cNvPr id="209"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210"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sp>
        <p:nvSpPr>
          <p:cNvPr id="213" name="Step4"/>
          <p:cNvSpPr txBox="1"/>
          <p:nvPr/>
        </p:nvSpPr>
        <p:spPr>
          <a:xfrm>
            <a:off x="2632011" y="7903976"/>
            <a:ext cx="483683" cy="2346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Step4</a:t>
            </a:r>
          </a:p>
        </p:txBody>
      </p:sp>
      <p:sp>
        <p:nvSpPr>
          <p:cNvPr id="214" name="アカウント登録完了"/>
          <p:cNvSpPr txBox="1"/>
          <p:nvPr/>
        </p:nvSpPr>
        <p:spPr>
          <a:xfrm>
            <a:off x="3037243" y="8135260"/>
            <a:ext cx="1214808" cy="1856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アカウント登録完了</a:t>
            </a:r>
          </a:p>
        </p:txBody>
      </p:sp>
      <p:pic>
        <p:nvPicPr>
          <p:cNvPr id="215" name="body_hand_hitosashiyubi2-3.png" descr="body_hand_hitosashiyubi2-3.png"/>
          <p:cNvPicPr>
            <a:picLocks noChangeAspect="1"/>
          </p:cNvPicPr>
          <p:nvPr/>
        </p:nvPicPr>
        <p:blipFill>
          <a:blip r:embed="rId5"/>
          <a:stretch>
            <a:fillRect/>
          </a:stretch>
        </p:blipFill>
        <p:spPr>
          <a:xfrm rot="1800000">
            <a:off x="3102694" y="9289237"/>
            <a:ext cx="383987" cy="497761"/>
          </a:xfrm>
          <a:prstGeom prst="rect">
            <a:avLst/>
          </a:prstGeom>
          <a:ln w="3175">
            <a:miter lim="400000"/>
          </a:ln>
        </p:spPr>
      </p:pic>
      <p:grpSp>
        <p:nvGrpSpPr>
          <p:cNvPr id="218" name="グループ"/>
          <p:cNvGrpSpPr/>
          <p:nvPr/>
        </p:nvGrpSpPr>
        <p:grpSpPr>
          <a:xfrm>
            <a:off x="2730652" y="9613422"/>
            <a:ext cx="475870" cy="310886"/>
            <a:chOff x="0" y="0"/>
            <a:chExt cx="475868" cy="310885"/>
          </a:xfrm>
        </p:grpSpPr>
        <p:sp>
          <p:nvSpPr>
            <p:cNvPr id="216"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217"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sp>
        <p:nvSpPr>
          <p:cNvPr id="219" name="CocBanはあなたの所属するグループのユーザにのみ氏名や投稿情報などを提供します。そのため安心して身近な住民とのやりとりを行えます！"/>
          <p:cNvSpPr txBox="1"/>
          <p:nvPr/>
        </p:nvSpPr>
        <p:spPr>
          <a:xfrm>
            <a:off x="2187383" y="1328543"/>
            <a:ext cx="5240103"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defRPr sz="1200" b="1">
                <a:latin typeface="Proxima Nova"/>
                <a:ea typeface="Proxima Nova"/>
                <a:cs typeface="Proxima Nova"/>
                <a:sym typeface="Proxima Nova"/>
              </a:defRPr>
            </a:lvl1pPr>
          </a:lstStyle>
          <a:p>
            <a:r>
              <a:rPr b="0" dirty="0">
                <a:latin typeface="Noto Sans JP" panose="020B0200000000000000" pitchFamily="34" charset="-128"/>
                <a:ea typeface="Noto Sans JP" panose="020B0200000000000000" pitchFamily="34" charset="-128"/>
              </a:rPr>
              <a:t>CocBanはあなたの所属するグループのユーザにのみ氏名や投稿情報などを提供します。そのため安心して身近な住民とのやりとりを行えます！</a:t>
            </a:r>
          </a:p>
        </p:txBody>
      </p:sp>
      <p:sp>
        <p:nvSpPr>
          <p:cNvPr id="221" name="パスワードの自動生成"/>
          <p:cNvSpPr/>
          <p:nvPr/>
        </p:nvSpPr>
        <p:spPr>
          <a:xfrm rot="120000">
            <a:off x="3532637" y="1961149"/>
            <a:ext cx="4302383" cy="601463"/>
          </a:xfrm>
          <a:prstGeom prst="rect">
            <a:avLst/>
          </a:prstGeom>
          <a:ln w="3175">
            <a:miter lim="400000"/>
          </a:ln>
          <a:effectLst>
            <a:outerShdw dist="92650" dir="3600000" rotWithShape="0">
              <a:srgbClr val="000000">
                <a:alpha val="2038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パスワードの自動生成</a:t>
            </a:r>
          </a:p>
        </p:txBody>
      </p:sp>
      <p:sp>
        <p:nvSpPr>
          <p:cNvPr id="222" name="グループ内だけで共有"/>
          <p:cNvSpPr/>
          <p:nvPr/>
        </p:nvSpPr>
        <p:spPr>
          <a:xfrm rot="120000">
            <a:off x="3534486" y="686556"/>
            <a:ext cx="4302383" cy="601464"/>
          </a:xfrm>
          <a:prstGeom prst="rect">
            <a:avLst/>
          </a:prstGeom>
          <a:ln w="3175">
            <a:miter lim="400000"/>
          </a:ln>
          <a:effectLst>
            <a:outerShdw dist="92650" dir="3600000" rotWithShape="0">
              <a:srgbClr val="000000">
                <a:alpha val="2038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グループ内だけで共有</a:t>
            </a:r>
          </a:p>
        </p:txBody>
      </p:sp>
      <p:sp>
        <p:nvSpPr>
          <p:cNvPr id="223" name="〇〇町内会"/>
          <p:cNvSpPr txBox="1"/>
          <p:nvPr/>
        </p:nvSpPr>
        <p:spPr>
          <a:xfrm>
            <a:off x="5466089" y="8030499"/>
            <a:ext cx="1666854" cy="4165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25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〇〇町内会</a:t>
            </a:r>
          </a:p>
        </p:txBody>
      </p:sp>
      <p:sp>
        <p:nvSpPr>
          <p:cNvPr id="224" name="参加用QRコード"/>
          <p:cNvSpPr txBox="1"/>
          <p:nvPr/>
        </p:nvSpPr>
        <p:spPr>
          <a:xfrm>
            <a:off x="5507187" y="8403295"/>
            <a:ext cx="1580292" cy="2780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6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参加用QRコード</a:t>
            </a:r>
          </a:p>
        </p:txBody>
      </p:sp>
      <p:sp>
        <p:nvSpPr>
          <p:cNvPr id="225" name="安心して利用できる！"/>
          <p:cNvSpPr/>
          <p:nvPr/>
        </p:nvSpPr>
        <p:spPr>
          <a:xfrm rot="21420000">
            <a:off x="-3132995" y="114623"/>
            <a:ext cx="10803796" cy="707580"/>
          </a:xfrm>
          <a:prstGeom prst="rect">
            <a:avLst/>
          </a:prstGeom>
          <a:blipFill>
            <a:blip r:embed="rId6"/>
          </a:blip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29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安心して利用できる！</a:t>
            </a:r>
          </a:p>
        </p:txBody>
      </p:sp>
      <p:sp>
        <p:nvSpPr>
          <p:cNvPr id="226" name="Last Step!!"/>
          <p:cNvSpPr txBox="1"/>
          <p:nvPr/>
        </p:nvSpPr>
        <p:spPr>
          <a:xfrm>
            <a:off x="5103385" y="7596856"/>
            <a:ext cx="1120207" cy="3108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800" b="1">
                <a:latin typeface="Proxima Nova"/>
                <a:ea typeface="Proxima Nova"/>
                <a:cs typeface="Proxima Nova"/>
                <a:sym typeface="Proxima Nova"/>
              </a:defRPr>
            </a:lvl1pPr>
          </a:lstStyle>
          <a:p>
            <a:r>
              <a:rPr dirty="0"/>
              <a:t>Last Step!!</a:t>
            </a:r>
          </a:p>
        </p:txBody>
      </p:sp>
      <p:pic>
        <p:nvPicPr>
          <p:cNvPr id="227" name="QR_831824.png" descr="QR_831824.png"/>
          <p:cNvPicPr>
            <a:picLocks noChangeAspect="1"/>
          </p:cNvPicPr>
          <p:nvPr/>
        </p:nvPicPr>
        <p:blipFill>
          <a:blip r:embed="rId7"/>
          <a:stretch>
            <a:fillRect/>
          </a:stretch>
        </p:blipFill>
        <p:spPr>
          <a:xfrm>
            <a:off x="5259100" y="5484585"/>
            <a:ext cx="808777" cy="808777"/>
          </a:xfrm>
          <a:prstGeom prst="rect">
            <a:avLst/>
          </a:prstGeom>
          <a:ln w="3175">
            <a:miter lim="400000"/>
          </a:ln>
        </p:spPr>
      </p:pic>
      <p:pic>
        <p:nvPicPr>
          <p:cNvPr id="228" name="QR_832020.png" descr="QR_832020.png"/>
          <p:cNvPicPr>
            <a:picLocks noChangeAspect="1"/>
          </p:cNvPicPr>
          <p:nvPr/>
        </p:nvPicPr>
        <p:blipFill>
          <a:blip r:embed="rId8"/>
          <a:stretch>
            <a:fillRect/>
          </a:stretch>
        </p:blipFill>
        <p:spPr>
          <a:xfrm>
            <a:off x="6341400" y="5484585"/>
            <a:ext cx="808777" cy="808777"/>
          </a:xfrm>
          <a:prstGeom prst="rect">
            <a:avLst/>
          </a:prstGeom>
          <a:ln w="3175">
            <a:miter lim="400000"/>
          </a:ln>
        </p:spPr>
      </p:pic>
      <p:sp>
        <p:nvSpPr>
          <p:cNvPr id="229" name="Webサイト"/>
          <p:cNvSpPr txBox="1"/>
          <p:nvPr/>
        </p:nvSpPr>
        <p:spPr>
          <a:xfrm>
            <a:off x="5256472" y="6308655"/>
            <a:ext cx="81886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2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Webサイト</a:t>
            </a:r>
          </a:p>
        </p:txBody>
      </p:sp>
      <p:sp>
        <p:nvSpPr>
          <p:cNvPr id="230" name="起動したカメラで QRコードを読み取れば グループ参加まで完了！"/>
          <p:cNvSpPr/>
          <p:nvPr/>
        </p:nvSpPr>
        <p:spPr>
          <a:xfrm>
            <a:off x="6243832" y="6652455"/>
            <a:ext cx="1220628" cy="1165147"/>
          </a:xfrm>
          <a:prstGeom prst="wedgeEllipseCallout">
            <a:avLst>
              <a:gd name="adj1" fmla="val -21611"/>
              <a:gd name="adj2" fmla="val 62986"/>
            </a:avLst>
          </a:prstGeom>
          <a:solidFill>
            <a:srgbClr val="FFFFFF"/>
          </a:solidFill>
          <a:ln w="25400">
            <a:solidFill>
              <a:srgbClr val="92929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lnSpc>
                <a:spcPct val="150000"/>
              </a:lnSpc>
              <a:spcBef>
                <a:spcPts val="0"/>
              </a:spcBef>
              <a:defRPr sz="800" b="1">
                <a:latin typeface="Proxima Nova"/>
                <a:ea typeface="Proxima Nova"/>
                <a:cs typeface="Proxima Nova"/>
                <a:sym typeface="Proxima Nova"/>
              </a:defRPr>
            </a:pPr>
            <a:r>
              <a:rPr sz="600" dirty="0">
                <a:latin typeface="Noto Sans JP" panose="020B0200000000000000" pitchFamily="34" charset="-128"/>
                <a:ea typeface="Noto Sans JP" panose="020B0200000000000000" pitchFamily="34" charset="-128"/>
              </a:rPr>
              <a:t>起動したカメラで</a:t>
            </a:r>
            <a:br>
              <a:rPr sz="600" dirty="0">
                <a:latin typeface="Noto Sans JP" panose="020B0200000000000000" pitchFamily="34" charset="-128"/>
                <a:ea typeface="Noto Sans JP" panose="020B0200000000000000" pitchFamily="34" charset="-128"/>
              </a:rPr>
            </a:br>
            <a:r>
              <a:rPr sz="600" dirty="0">
                <a:latin typeface="Noto Sans JP" panose="020B0200000000000000" pitchFamily="34" charset="-128"/>
                <a:ea typeface="Noto Sans JP" panose="020B0200000000000000" pitchFamily="34" charset="-128"/>
              </a:rPr>
              <a:t>QRコードを読み取れば</a:t>
            </a:r>
            <a:br>
              <a:rPr sz="600" dirty="0">
                <a:latin typeface="Noto Sans JP" panose="020B0200000000000000" pitchFamily="34" charset="-128"/>
                <a:ea typeface="Noto Sans JP" panose="020B0200000000000000" pitchFamily="34" charset="-128"/>
              </a:rPr>
            </a:br>
            <a:r>
              <a:rPr sz="600" dirty="0">
                <a:latin typeface="Noto Sans JP" panose="020B0200000000000000" pitchFamily="34" charset="-128"/>
                <a:ea typeface="Noto Sans JP" panose="020B0200000000000000" pitchFamily="34" charset="-128"/>
              </a:rPr>
              <a:t>グループ参加まで完了！</a:t>
            </a:r>
          </a:p>
        </p:txBody>
      </p:sp>
      <p:grpSp>
        <p:nvGrpSpPr>
          <p:cNvPr id="233" name="グループ"/>
          <p:cNvGrpSpPr/>
          <p:nvPr/>
        </p:nvGrpSpPr>
        <p:grpSpPr>
          <a:xfrm>
            <a:off x="6323886" y="6699108"/>
            <a:ext cx="228601" cy="228601"/>
            <a:chOff x="0" y="0"/>
            <a:chExt cx="228600" cy="228600"/>
          </a:xfrm>
        </p:grpSpPr>
        <p:sp>
          <p:nvSpPr>
            <p:cNvPr id="231" name="円形"/>
            <p:cNvSpPr/>
            <p:nvPr/>
          </p:nvSpPr>
          <p:spPr>
            <a:xfrm>
              <a:off x="0" y="0"/>
              <a:ext cx="228600" cy="228600"/>
            </a:xfrm>
            <a:prstGeom prst="ellipse">
              <a:avLst/>
            </a:prstGeom>
            <a:solidFill>
              <a:srgbClr val="FFFFFF"/>
            </a:solidFill>
            <a:ln w="3175" cap="flat">
              <a:noFill/>
              <a:miter lim="400000"/>
            </a:ln>
            <a:effectLst/>
          </p:spPr>
          <p:txBody>
            <a:bodyPr wrap="square" lIns="0" tIns="0" rIns="0" bIns="0" numCol="1" anchor="ctr">
              <a:noAutofit/>
            </a:bodyPr>
            <a:lstStyle/>
            <a:p>
              <a:pPr algn="ctr">
                <a:spcBef>
                  <a:spcPts val="0"/>
                </a:spcBef>
                <a:defRPr sz="2200">
                  <a:solidFill>
                    <a:srgbClr val="FFFFFF"/>
                  </a:solidFill>
                </a:defRPr>
              </a:pPr>
              <a:endParaRPr dirty="0"/>
            </a:p>
          </p:txBody>
        </p:sp>
        <p:sp>
          <p:nvSpPr>
            <p:cNvPr id="232" name="承認"/>
            <p:cNvSpPr/>
            <p:nvPr/>
          </p:nvSpPr>
          <p:spPr>
            <a:xfrm>
              <a:off x="0" y="0"/>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000000"/>
            </a:solidFill>
            <a:ln w="3175" cap="flat">
              <a:noFill/>
              <a:miter lim="400000"/>
            </a:ln>
            <a:effectLst/>
          </p:spPr>
          <p:txBody>
            <a:bodyPr wrap="square" lIns="0" tIns="0" rIns="0" bIns="0" numCol="1" anchor="ctr">
              <a:noAutofit/>
            </a:bodyPr>
            <a:lstStyle/>
            <a:p>
              <a:pPr algn="ctr">
                <a:spcBef>
                  <a:spcPts val="0"/>
                </a:spcBef>
                <a:defRPr sz="2200">
                  <a:solidFill>
                    <a:srgbClr val="FFFFFF"/>
                  </a:solidFill>
                </a:defRPr>
              </a:pPr>
              <a:endParaRPr dirty="0"/>
            </a:p>
          </p:txBody>
        </p:sp>
      </p:grpSp>
      <p:sp>
        <p:nvSpPr>
          <p:cNvPr id="235" name="個人情報は氏名だけ"/>
          <p:cNvSpPr/>
          <p:nvPr/>
        </p:nvSpPr>
        <p:spPr>
          <a:xfrm rot="120000">
            <a:off x="3529717" y="3211903"/>
            <a:ext cx="4302383" cy="601464"/>
          </a:xfrm>
          <a:prstGeom prst="rect">
            <a:avLst/>
          </a:prstGeom>
          <a:ln w="3175">
            <a:miter lim="400000"/>
          </a:ln>
          <a:effectLst>
            <a:outerShdw dist="92650" dir="3600000" rotWithShape="0">
              <a:srgbClr val="000000">
                <a:alpha val="2038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個人情報は氏名だけ</a:t>
            </a:r>
          </a:p>
        </p:txBody>
      </p:sp>
      <p:sp>
        <p:nvSpPr>
          <p:cNvPr id="236" name="連絡先：cocbaninfo@gmail.com"/>
          <p:cNvSpPr txBox="1"/>
          <p:nvPr/>
        </p:nvSpPr>
        <p:spPr>
          <a:xfrm>
            <a:off x="87308" y="10448690"/>
            <a:ext cx="2330498" cy="1795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p>
            <a:pPr defTabSz="455459">
              <a:lnSpc>
                <a:spcPct val="80000"/>
              </a:lnSpc>
              <a:spcBef>
                <a:spcPts val="1800"/>
              </a:spcBef>
              <a:defRPr sz="1300" b="1">
                <a:solidFill>
                  <a:srgbClr val="53585F"/>
                </a:solidFill>
                <a:latin typeface="Proxima Nova"/>
                <a:ea typeface="Proxima Nova"/>
                <a:cs typeface="Proxima Nova"/>
                <a:sym typeface="Proxima Nova"/>
              </a:defRPr>
            </a:pPr>
            <a:r>
              <a:rPr sz="1200" dirty="0">
                <a:latin typeface="Noto Sans JP" panose="020B0200000000000000" pitchFamily="34" charset="-128"/>
                <a:ea typeface="Noto Sans JP" panose="020B0200000000000000" pitchFamily="34" charset="-128"/>
              </a:rPr>
              <a:t>連絡先：</a:t>
            </a:r>
            <a:r>
              <a:rPr lang="en-US" sz="1200" dirty="0">
                <a:latin typeface="Noto Sans JP" panose="020B0200000000000000" pitchFamily="34" charset="-128"/>
                <a:ea typeface="Noto Sans JP" panose="020B0200000000000000" pitchFamily="34" charset="-128"/>
              </a:rPr>
              <a:t>support@cocban.com</a:t>
            </a:r>
            <a:endParaRPr sz="1200" dirty="0">
              <a:latin typeface="Noto Sans JP" panose="020B0200000000000000" pitchFamily="34" charset="-128"/>
              <a:ea typeface="Noto Sans JP" panose="020B0200000000000000" pitchFamily="34" charset="-128"/>
              <a:hlinkClick r:id="rId9"/>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7E49219-B079-DB08-F659-87F9C2549D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71" y="508889"/>
            <a:ext cx="2315983" cy="4351807"/>
          </a:xfrm>
          <a:prstGeom prst="rect">
            <a:avLst/>
          </a:prstGeom>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685E77D-9735-F241-1F12-A843E0414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6492" y="5463143"/>
            <a:ext cx="1233628" cy="2318026"/>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1ADB54B0-919B-E6E8-FCD1-97B936C85A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587" y="5463143"/>
            <a:ext cx="1233628" cy="2318026"/>
          </a:xfrm>
          <a:prstGeom prst="rect">
            <a:avLst/>
          </a:prstGeom>
        </p:spPr>
      </p:pic>
      <p:pic>
        <p:nvPicPr>
          <p:cNvPr id="195" name="body_hand_hitosashiyubi2-3.png" descr="body_hand_hitosashiyubi2-3.png"/>
          <p:cNvPicPr>
            <a:picLocks noChangeAspect="1"/>
          </p:cNvPicPr>
          <p:nvPr/>
        </p:nvPicPr>
        <p:blipFill>
          <a:blip r:embed="rId5"/>
          <a:stretch>
            <a:fillRect/>
          </a:stretch>
        </p:blipFill>
        <p:spPr>
          <a:xfrm rot="19800000" flipH="1">
            <a:off x="3799565" y="6263736"/>
            <a:ext cx="383987" cy="497761"/>
          </a:xfrm>
          <a:prstGeom prst="rect">
            <a:avLst/>
          </a:prstGeom>
          <a:ln w="3175">
            <a:miter lim="400000"/>
          </a:ln>
        </p:spPr>
      </p:pic>
      <p:grpSp>
        <p:nvGrpSpPr>
          <p:cNvPr id="198" name="グループ"/>
          <p:cNvGrpSpPr/>
          <p:nvPr/>
        </p:nvGrpSpPr>
        <p:grpSpPr>
          <a:xfrm>
            <a:off x="4087372" y="6584615"/>
            <a:ext cx="475870" cy="310887"/>
            <a:chOff x="0" y="0"/>
            <a:chExt cx="475868" cy="310885"/>
          </a:xfrm>
        </p:grpSpPr>
        <p:sp>
          <p:nvSpPr>
            <p:cNvPr id="196"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197"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sp>
        <p:nvSpPr>
          <p:cNvPr id="10" name="※ iOSとAndroidで画面が多少異なります">
            <a:extLst>
              <a:ext uri="{FF2B5EF4-FFF2-40B4-BE49-F238E27FC236}">
                <a16:creationId xmlns:a16="http://schemas.microsoft.com/office/drawing/2014/main" id="{1D55CA30-118D-420F-5F24-AC276559B82D}"/>
              </a:ext>
            </a:extLst>
          </p:cNvPr>
          <p:cNvSpPr txBox="1"/>
          <p:nvPr/>
        </p:nvSpPr>
        <p:spPr>
          <a:xfrm>
            <a:off x="2505911" y="7613346"/>
            <a:ext cx="2158977" cy="2472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5742" tIns="15742" rIns="15742" bIns="15742" anchor="ctr">
            <a:spAutoFit/>
          </a:bodyPr>
          <a:lstStyle>
            <a:lvl1pPr>
              <a:defRPr sz="1000"/>
            </a:lvl1pPr>
          </a:lstStyle>
          <a:p>
            <a:r>
              <a:rPr sz="700" dirty="0">
                <a:latin typeface="Noto Sans JP" panose="020B0200000000000000" pitchFamily="34" charset="-128"/>
                <a:ea typeface="Noto Sans JP" panose="020B0200000000000000" pitchFamily="34" charset="-128"/>
              </a:rPr>
              <a:t>※</a:t>
            </a:r>
            <a:r>
              <a:rPr lang="en-US" sz="700" dirty="0">
                <a:latin typeface="Noto Sans JP" panose="020B0200000000000000" pitchFamily="34" charset="-128"/>
                <a:ea typeface="Noto Sans JP" panose="020B0200000000000000" pitchFamily="34" charset="-128"/>
              </a:rPr>
              <a:t>Step1で「パソコンでも使用する」を選択した場合</a:t>
            </a:r>
            <a:br>
              <a:rPr lang="en-US" sz="700" dirty="0">
                <a:latin typeface="Noto Sans JP" panose="020B0200000000000000" pitchFamily="34" charset="-128"/>
                <a:ea typeface="Noto Sans JP" panose="020B0200000000000000" pitchFamily="34" charset="-128"/>
              </a:rPr>
            </a:br>
            <a:r>
              <a:rPr lang="ja-JP" altLang="en-US" sz="700">
                <a:latin typeface="Noto Sans JP" panose="020B0200000000000000" pitchFamily="34" charset="-128"/>
                <a:ea typeface="Noto Sans JP" panose="020B0200000000000000" pitchFamily="34" charset="-128"/>
              </a:rPr>
              <a:t>　</a:t>
            </a:r>
            <a:r>
              <a:rPr lang="en-US" sz="700" dirty="0">
                <a:latin typeface="Noto Sans JP" panose="020B0200000000000000" pitchFamily="34" charset="-128"/>
                <a:ea typeface="Noto Sans JP" panose="020B0200000000000000" pitchFamily="34" charset="-128"/>
              </a:rPr>
              <a:t>ログインIDとパスワードの記入が必要です</a:t>
            </a:r>
            <a:endParaRPr sz="700" dirty="0">
              <a:latin typeface="Noto Sans JP" panose="020B0200000000000000" pitchFamily="34" charset="-128"/>
              <a:ea typeface="Noto Sans JP" panose="020B0200000000000000" pitchFamily="34" charset="-128"/>
            </a:endParaRPr>
          </a:p>
        </p:txBody>
      </p:sp>
      <p:sp>
        <p:nvSpPr>
          <p:cNvPr id="2" name="テキスト ボックス 1">
            <a:extLst>
              <a:ext uri="{FF2B5EF4-FFF2-40B4-BE49-F238E27FC236}">
                <a16:creationId xmlns:a16="http://schemas.microsoft.com/office/drawing/2014/main" id="{18A7531E-2246-9437-18AA-A4D105777E01}"/>
              </a:ext>
            </a:extLst>
          </p:cNvPr>
          <p:cNvSpPr txBox="1"/>
          <p:nvPr/>
        </p:nvSpPr>
        <p:spPr>
          <a:xfrm>
            <a:off x="2632011" y="3271134"/>
            <a:ext cx="5255092" cy="15860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742" tIns="15742" rIns="15742" bIns="15742" numCol="1" spcCol="38100" rtlCol="0" anchor="ctr">
            <a:spAutoFit/>
          </a:bodyPr>
          <a:lstStyle/>
          <a:p>
            <a:r>
              <a:rPr lang="en" altLang="ja-JP" sz="1200" dirty="0">
                <a:latin typeface="Noto Sans JP" panose="020B0200000000000000" pitchFamily="34" charset="-128"/>
                <a:ea typeface="Noto Sans JP" panose="020B0200000000000000" pitchFamily="34" charset="-128"/>
              </a:rPr>
              <a:t>CocBan</a:t>
            </a:r>
            <a:r>
              <a:rPr lang="ja-JP" altLang="en-US" sz="1200">
                <a:latin typeface="Noto Sans JP" panose="020B0200000000000000" pitchFamily="34" charset="-128"/>
                <a:ea typeface="Noto Sans JP" panose="020B0200000000000000" pitchFamily="34" charset="-128"/>
              </a:rPr>
              <a:t>のアカウント登録で登録する個人情報は氏名のみです。</a:t>
            </a:r>
            <a:br>
              <a:rPr lang="ja-JP" altLang="en-US" sz="1200">
                <a:latin typeface="Noto Sans JP" panose="020B0200000000000000" pitchFamily="34" charset="-128"/>
                <a:ea typeface="Noto Sans JP" panose="020B0200000000000000" pitchFamily="34" charset="-128"/>
              </a:rPr>
            </a:br>
            <a:r>
              <a:rPr lang="ja-JP" altLang="en-US" sz="1200">
                <a:latin typeface="Noto Sans JP" panose="020B0200000000000000" pitchFamily="34" charset="-128"/>
                <a:ea typeface="Noto Sans JP" panose="020B0200000000000000" pitchFamily="34" charset="-128"/>
              </a:rPr>
              <a:t>メールアドレスや電話番号の登録を要求しません！</a:t>
            </a:r>
          </a:p>
          <a:p>
            <a:pPr marL="0" marR="0" indent="0" algn="l" defTabSz="643584" rtl="0" fontAlgn="auto" latinLnBrk="0" hangingPunct="0">
              <a:lnSpc>
                <a:spcPct val="100000"/>
              </a:lnSpc>
              <a:spcBef>
                <a:spcPts val="4500"/>
              </a:spcBef>
              <a:spcAft>
                <a:spcPts val="0"/>
              </a:spcAft>
              <a:buClrTx/>
              <a:buSzTx/>
              <a:buFontTx/>
              <a:buNone/>
              <a:tabLst/>
            </a:pPr>
            <a:endParaRPr kumimoji="0" lang="ja-JP" altLang="en-US" sz="200" b="0" i="0" u="none" strike="noStrike" cap="none" spc="0" normalizeH="0" baseline="0">
              <a:ln>
                <a:noFill/>
              </a:ln>
              <a:solidFill>
                <a:srgbClr val="000000"/>
              </a:solidFill>
              <a:effectLst/>
              <a:uFillTx/>
              <a:latin typeface="+mn-lt"/>
              <a:ea typeface="+mn-ea"/>
              <a:cs typeface="+mn-cs"/>
              <a:sym typeface="ヒラギノ角ゴ ProN W3"/>
            </a:endParaRPr>
          </a:p>
        </p:txBody>
      </p:sp>
      <p:sp>
        <p:nvSpPr>
          <p:cNvPr id="4" name="テキスト ボックス 3">
            <a:extLst>
              <a:ext uri="{FF2B5EF4-FFF2-40B4-BE49-F238E27FC236}">
                <a16:creationId xmlns:a16="http://schemas.microsoft.com/office/drawing/2014/main" id="{CCAA79D6-A0BA-5538-57D7-238BC3901DFE}"/>
              </a:ext>
            </a:extLst>
          </p:cNvPr>
          <p:cNvSpPr txBox="1"/>
          <p:nvPr/>
        </p:nvSpPr>
        <p:spPr>
          <a:xfrm>
            <a:off x="2368643" y="2001733"/>
            <a:ext cx="5456463" cy="17399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742" tIns="15742" rIns="15742" bIns="15742" numCol="1" spcCol="38100" rtlCol="0" anchor="ctr">
            <a:spAutoFit/>
          </a:bodyPr>
          <a:lstStyle/>
          <a:p>
            <a:r>
              <a:rPr lang="en" altLang="ja-JP" sz="1200" dirty="0">
                <a:latin typeface="Noto Sans JP" panose="020B0200000000000000" pitchFamily="34" charset="-128"/>
                <a:ea typeface="Noto Sans JP" panose="020B0200000000000000" pitchFamily="34" charset="-128"/>
              </a:rPr>
              <a:t>CocBan</a:t>
            </a:r>
            <a:r>
              <a:rPr lang="ja-JP" altLang="en-US" sz="1200">
                <a:latin typeface="Noto Sans JP" panose="020B0200000000000000" pitchFamily="34" charset="-128"/>
                <a:ea typeface="Noto Sans JP" panose="020B0200000000000000" pitchFamily="34" charset="-128"/>
              </a:rPr>
              <a:t>はアカウント登録時にパスワードの設定を要求しません。</a:t>
            </a:r>
            <a:br>
              <a:rPr lang="ja-JP" altLang="en-US" sz="1200">
                <a:latin typeface="Noto Sans JP" panose="020B0200000000000000" pitchFamily="34" charset="-128"/>
                <a:ea typeface="Noto Sans JP" panose="020B0200000000000000" pitchFamily="34" charset="-128"/>
              </a:rPr>
            </a:br>
            <a:r>
              <a:rPr lang="ja-JP" altLang="en-US" sz="1200">
                <a:latin typeface="Noto Sans JP" panose="020B0200000000000000" pitchFamily="34" charset="-128"/>
                <a:ea typeface="Noto Sans JP" panose="020B0200000000000000" pitchFamily="34" charset="-128"/>
              </a:rPr>
              <a:t>その代わりアプリ自体が自動で強力なパスワードを生成・管理します！</a:t>
            </a:r>
          </a:p>
          <a:p>
            <a:pPr marL="0" marR="0" indent="0" algn="l" defTabSz="643584" rtl="0" fontAlgn="auto" latinLnBrk="0" hangingPunct="0">
              <a:lnSpc>
                <a:spcPct val="100000"/>
              </a:lnSpc>
              <a:spcBef>
                <a:spcPts val="4500"/>
              </a:spcBef>
              <a:spcAft>
                <a:spcPts val="0"/>
              </a:spcAft>
              <a:buClrTx/>
              <a:buSzTx/>
              <a:buFontTx/>
              <a:buNone/>
              <a:tabLst/>
            </a:pPr>
            <a:endParaRPr kumimoji="0" lang="ja-JP" altLang="en-US" sz="1200" b="0" i="0" u="none" strike="noStrike" cap="none" spc="0" normalizeH="0" baseline="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643584"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5742" tIns="15742" rIns="15742" bIns="15742" numCol="1" spcCol="38100" rtlCol="0" anchor="ctr">
        <a:spAutoFit/>
      </a:bodyPr>
      <a:lstStyle>
        <a:def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643584"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5742" tIns="15742" rIns="15742" bIns="15742" numCol="1" spcCol="38100" rtlCol="0" anchor="ctr">
        <a:spAutoFit/>
      </a:bodyPr>
      <a:lstStyle>
        <a:def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TotalTime>
  <Words>247</Words>
  <Application>Microsoft Macintosh PowerPoint</Application>
  <PresentationFormat>ユーザー設定</PresentationFormat>
  <Paragraphs>47</Paragraphs>
  <Slides>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vt:i4>
      </vt:variant>
    </vt:vector>
  </HeadingPairs>
  <TitlesOfParts>
    <vt:vector size="6" baseType="lpstr">
      <vt:lpstr>Noto Sans JP</vt:lpstr>
      <vt:lpstr>ヒラギノ角ゴ ProN W3</vt:lpstr>
      <vt:lpstr>Helvetica Neue Light</vt:lpstr>
      <vt:lpstr>White</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山根　愛実</cp:lastModifiedBy>
  <cp:revision>6</cp:revision>
  <dcterms:modified xsi:type="dcterms:W3CDTF">2024-11-24T15:41:13Z</dcterms:modified>
</cp:coreProperties>
</file>