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2"/>
    <p:sldId id="257" r:id="rId3"/>
  </p:sldIdLst>
  <p:sldSz cx="7556500" cy="106934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643584" rtl="0" fontAlgn="auto" latinLnBrk="0" hangingPunct="0">
      <a:lnSpc>
        <a:spcPct val="100000"/>
      </a:lnSpc>
      <a:spcBef>
        <a:spcPts val="45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lvl1pPr>
    <a:lvl2pPr marL="0" marR="0" indent="457200" algn="l" defTabSz="643584" rtl="0" fontAlgn="auto" latinLnBrk="0" hangingPunct="0">
      <a:lnSpc>
        <a:spcPct val="100000"/>
      </a:lnSpc>
      <a:spcBef>
        <a:spcPts val="45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lvl2pPr>
    <a:lvl3pPr marL="0" marR="0" indent="914400" algn="l" defTabSz="643584" rtl="0" fontAlgn="auto" latinLnBrk="0" hangingPunct="0">
      <a:lnSpc>
        <a:spcPct val="100000"/>
      </a:lnSpc>
      <a:spcBef>
        <a:spcPts val="45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lvl3pPr>
    <a:lvl4pPr marL="0" marR="0" indent="1371600" algn="l" defTabSz="643584" rtl="0" fontAlgn="auto" latinLnBrk="0" hangingPunct="0">
      <a:lnSpc>
        <a:spcPct val="100000"/>
      </a:lnSpc>
      <a:spcBef>
        <a:spcPts val="45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lvl4pPr>
    <a:lvl5pPr marL="0" marR="0" indent="1828800" algn="l" defTabSz="643584" rtl="0" fontAlgn="auto" latinLnBrk="0" hangingPunct="0">
      <a:lnSpc>
        <a:spcPct val="100000"/>
      </a:lnSpc>
      <a:spcBef>
        <a:spcPts val="45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lvl5pPr>
    <a:lvl6pPr marL="0" marR="0" indent="2286000" algn="l" defTabSz="643584" rtl="0" fontAlgn="auto" latinLnBrk="0" hangingPunct="0">
      <a:lnSpc>
        <a:spcPct val="100000"/>
      </a:lnSpc>
      <a:spcBef>
        <a:spcPts val="45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lvl6pPr>
    <a:lvl7pPr marL="0" marR="0" indent="2743200" algn="l" defTabSz="643584" rtl="0" fontAlgn="auto" latinLnBrk="0" hangingPunct="0">
      <a:lnSpc>
        <a:spcPct val="100000"/>
      </a:lnSpc>
      <a:spcBef>
        <a:spcPts val="45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lvl7pPr>
    <a:lvl8pPr marL="0" marR="0" indent="3200400" algn="l" defTabSz="643584" rtl="0" fontAlgn="auto" latinLnBrk="0" hangingPunct="0">
      <a:lnSpc>
        <a:spcPct val="100000"/>
      </a:lnSpc>
      <a:spcBef>
        <a:spcPts val="45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lvl8pPr>
    <a:lvl9pPr marL="0" marR="0" indent="3657600" algn="l" defTabSz="643584" rtl="0" fontAlgn="auto" latinLnBrk="0" hangingPunct="0">
      <a:lnSpc>
        <a:spcPct val="100000"/>
      </a:lnSpc>
      <a:spcBef>
        <a:spcPts val="45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ヒラギノ角ゴ ProN W6"/>
          <a:ea typeface="ヒラギノ角ゴ ProN W6"/>
          <a:cs typeface="ヒラギノ角ゴ ProN W6"/>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chemeClr val="accent1">
              <a:lumOff val="-13575"/>
            </a:schemeClr>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Ref idx="minor">
          <a:srgbClr val="000000"/>
        </a:fontRef>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3">
              <a:hueOff val="362282"/>
              <a:satOff val="31803"/>
              <a:lumOff val="-18242"/>
            </a:schemeClr>
          </a:solidFill>
        </a:fill>
      </a:tcStyle>
    </a:firstCol>
    <a:lastRow>
      <a:tcTxStyle b="off" i="off">
        <a:fontRef idx="minor">
          <a:srgbClr val="000000"/>
        </a:fontRef>
        <a:srgbClr val="000000"/>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Ref idx="minor">
          <a:srgbClr val="000000"/>
        </a:fontRef>
        <a:srgbClr val="000000"/>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ヒラギノ角ゴ ProN W6"/>
          <a:ea typeface="ヒラギノ角ゴ ProN W6"/>
          <a:cs typeface="ヒラギノ角ゴ ProN W6"/>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ヒラギノ角ゴ ProN W6"/>
          <a:ea typeface="ヒラギノ角ゴ ProN W6"/>
          <a:cs typeface="ヒラギノ角ゴ ProN W6"/>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lastRow>
    <a:firstRow>
      <a:tcTxStyle b="on" i="off">
        <a:font>
          <a:latin typeface="ヒラギノ角ゴ ProN W6"/>
          <a:ea typeface="ヒラギノ角ゴ ProN W6"/>
          <a:cs typeface="ヒラギノ角ゴ ProN W6"/>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Ref idx="minor">
          <a:srgbClr val="000000"/>
        </a:fontRef>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ヒラギノ角ゴ ProN W6"/>
          <a:ea typeface="ヒラギノ角ゴ ProN W6"/>
          <a:cs typeface="ヒラギノ角ゴ ProN W6"/>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85F"/>
          </a:solidFill>
        </a:fill>
      </a:tcStyle>
    </a:firstCol>
    <a:lastRow>
      <a:tcTxStyle b="on" i="off">
        <a:font>
          <a:latin typeface="ヒラギノ角ゴ ProN W6"/>
          <a:ea typeface="ヒラギノ角ゴ ProN W6"/>
          <a:cs typeface="ヒラギノ角ゴ ProN W6"/>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lastRow>
    <a:firstRow>
      <a:tcTxStyle b="on" i="off">
        <a:font>
          <a:latin typeface="ヒラギノ角ゴ ProN W6"/>
          <a:ea typeface="ヒラギノ角ゴ ProN W6"/>
          <a:cs typeface="ヒラギノ角ゴ ProN W6"/>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Ref idx="minor">
          <a:srgbClr val="000000"/>
        </a:fontRef>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ヒラギノ角ゴ ProN W6"/>
          <a:ea typeface="ヒラギノ角ゴ ProN W6"/>
          <a:cs typeface="ヒラギノ角ゴ ProN W6"/>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ヒラギノ角ゴ ProN W6"/>
          <a:ea typeface="ヒラギノ角ゴ ProN W6"/>
          <a:cs typeface="ヒラギノ角ゴ ProN W6"/>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ヒラギノ角ゴ ProN W6"/>
          <a:ea typeface="ヒラギノ角ゴ ProN W6"/>
          <a:cs typeface="ヒラギノ角ゴ ProN W6"/>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2"/>
    <p:restoredTop sz="94672"/>
  </p:normalViewPr>
  <p:slideViewPr>
    <p:cSldViewPr snapToGrid="0">
      <p:cViewPr>
        <p:scale>
          <a:sx n="131" d="100"/>
          <a:sy n="131" d="100"/>
        </p:scale>
        <p:origin x="1856" y="-38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35" name="Shape 13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ヒラギノ角ゴ ProN W3"/>
      </a:defRPr>
    </a:lvl1pPr>
    <a:lvl2pPr indent="228600" defTabSz="457200" latinLnBrk="0">
      <a:lnSpc>
        <a:spcPct val="117999"/>
      </a:lnSpc>
      <a:defRPr sz="2200">
        <a:latin typeface="+mn-lt"/>
        <a:ea typeface="+mn-ea"/>
        <a:cs typeface="+mn-cs"/>
        <a:sym typeface="ヒラギノ角ゴ ProN W3"/>
      </a:defRPr>
    </a:lvl2pPr>
    <a:lvl3pPr indent="457200" defTabSz="457200" latinLnBrk="0">
      <a:lnSpc>
        <a:spcPct val="117999"/>
      </a:lnSpc>
      <a:defRPr sz="2200">
        <a:latin typeface="+mn-lt"/>
        <a:ea typeface="+mn-ea"/>
        <a:cs typeface="+mn-cs"/>
        <a:sym typeface="ヒラギノ角ゴ ProN W3"/>
      </a:defRPr>
    </a:lvl3pPr>
    <a:lvl4pPr indent="685800" defTabSz="457200" latinLnBrk="0">
      <a:lnSpc>
        <a:spcPct val="117999"/>
      </a:lnSpc>
      <a:defRPr sz="2200">
        <a:latin typeface="+mn-lt"/>
        <a:ea typeface="+mn-ea"/>
        <a:cs typeface="+mn-cs"/>
        <a:sym typeface="ヒラギノ角ゴ ProN W3"/>
      </a:defRPr>
    </a:lvl4pPr>
    <a:lvl5pPr indent="914400" defTabSz="457200" latinLnBrk="0">
      <a:lnSpc>
        <a:spcPct val="117999"/>
      </a:lnSpc>
      <a:defRPr sz="2200">
        <a:latin typeface="+mn-lt"/>
        <a:ea typeface="+mn-ea"/>
        <a:cs typeface="+mn-cs"/>
        <a:sym typeface="ヒラギノ角ゴ ProN W3"/>
      </a:defRPr>
    </a:lvl5pPr>
    <a:lvl6pPr indent="1143000" defTabSz="457200" latinLnBrk="0">
      <a:lnSpc>
        <a:spcPct val="117999"/>
      </a:lnSpc>
      <a:defRPr sz="2200">
        <a:latin typeface="+mn-lt"/>
        <a:ea typeface="+mn-ea"/>
        <a:cs typeface="+mn-cs"/>
        <a:sym typeface="ヒラギノ角ゴ ProN W3"/>
      </a:defRPr>
    </a:lvl6pPr>
    <a:lvl7pPr indent="1371600" defTabSz="457200" latinLnBrk="0">
      <a:lnSpc>
        <a:spcPct val="117999"/>
      </a:lnSpc>
      <a:defRPr sz="2200">
        <a:latin typeface="+mn-lt"/>
        <a:ea typeface="+mn-ea"/>
        <a:cs typeface="+mn-cs"/>
        <a:sym typeface="ヒラギノ角ゴ ProN W3"/>
      </a:defRPr>
    </a:lvl7pPr>
    <a:lvl8pPr indent="1600200" defTabSz="457200" latinLnBrk="0">
      <a:lnSpc>
        <a:spcPct val="117999"/>
      </a:lnSpc>
      <a:defRPr sz="2200">
        <a:latin typeface="+mn-lt"/>
        <a:ea typeface="+mn-ea"/>
        <a:cs typeface="+mn-cs"/>
        <a:sym typeface="ヒラギノ角ゴ ProN W3"/>
      </a:defRPr>
    </a:lvl8pPr>
    <a:lvl9pPr indent="1828800" defTabSz="457200" latinLnBrk="0">
      <a:lnSpc>
        <a:spcPct val="117999"/>
      </a:lnSpc>
      <a:defRPr sz="2200">
        <a:latin typeface="+mn-lt"/>
        <a:ea typeface="+mn-ea"/>
        <a:cs typeface="+mn-cs"/>
        <a:sym typeface="ヒラギノ角ゴ ProN W3"/>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タイトル">
    <p:spTree>
      <p:nvGrpSpPr>
        <p:cNvPr id="1" name=""/>
        <p:cNvGrpSpPr/>
        <p:nvPr/>
      </p:nvGrpSpPr>
      <p:grpSpPr>
        <a:xfrm>
          <a:off x="0" y="0"/>
          <a:ext cx="0" cy="0"/>
          <a:chOff x="0" y="0"/>
          <a:chExt cx="0" cy="0"/>
        </a:xfrm>
      </p:grpSpPr>
      <p:sp>
        <p:nvSpPr>
          <p:cNvPr id="11" name="タイトルテキスト"/>
          <p:cNvSpPr txBox="1">
            <a:spLocks noGrp="1"/>
          </p:cNvSpPr>
          <p:nvPr>
            <p:ph type="title"/>
          </p:nvPr>
        </p:nvSpPr>
        <p:spPr>
          <a:prstGeom prst="rect">
            <a:avLst/>
          </a:prstGeom>
        </p:spPr>
        <p:txBody>
          <a:bodyPr/>
          <a:lstStyle/>
          <a:p>
            <a:r>
              <a:t>タイトルテキスト</a:t>
            </a:r>
          </a:p>
        </p:txBody>
      </p:sp>
      <p:sp>
        <p:nvSpPr>
          <p:cNvPr id="12" name="本文レベル1…"/>
          <p:cNvSpPr txBox="1">
            <a:spLocks noGrp="1"/>
          </p:cNvSpPr>
          <p:nvPr>
            <p:ph type="body" sz="quarter"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13" name="スライド番号"/>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93" name="本文レベル1…"/>
          <p:cNvSpPr txBox="1">
            <a:spLocks noGrp="1"/>
          </p:cNvSpPr>
          <p:nvPr>
            <p:ph type="body" sz="half" idx="1"/>
          </p:nvPr>
        </p:nvSpPr>
        <p:spPr>
          <a:xfrm>
            <a:off x="523444" y="3772429"/>
            <a:ext cx="6509612" cy="3148542"/>
          </a:xfrm>
          <a:prstGeom prst="rect">
            <a:avLst/>
          </a:prstGeom>
        </p:spPr>
        <p:txBody>
          <a:bodyPr anchor="ctr"/>
          <a:lstStyle>
            <a:lvl1pPr marL="476250" indent="-476250" algn="l">
              <a:spcBef>
                <a:spcPts val="4500"/>
              </a:spcBef>
              <a:buSzPct val="125000"/>
              <a:buChar char="•"/>
              <a:defRPr sz="3600"/>
            </a:lvl1pPr>
            <a:lvl2pPr marL="1111250" indent="-476250" algn="l">
              <a:spcBef>
                <a:spcPts val="4500"/>
              </a:spcBef>
              <a:buSzPct val="125000"/>
              <a:buChar char="•"/>
              <a:defRPr sz="3600"/>
            </a:lvl2pPr>
            <a:lvl3pPr marL="1746250" indent="-476250" algn="l">
              <a:spcBef>
                <a:spcPts val="4500"/>
              </a:spcBef>
              <a:buSzPct val="125000"/>
              <a:buChar char="•"/>
              <a:defRPr sz="3600"/>
            </a:lvl3pPr>
            <a:lvl4pPr marL="2381250" indent="-476250" algn="l">
              <a:spcBef>
                <a:spcPts val="4500"/>
              </a:spcBef>
              <a:buSzPct val="125000"/>
              <a:buChar char="•"/>
              <a:defRPr sz="3600"/>
            </a:lvl4pPr>
            <a:lvl5pPr marL="3016250" indent="-476250" algn="l">
              <a:spcBef>
                <a:spcPts val="4500"/>
              </a:spcBef>
              <a:buSzPct val="125000"/>
              <a:buChar char="•"/>
              <a:defRPr sz="3600"/>
            </a:lvl5pPr>
          </a:lstStyle>
          <a:p>
            <a:r>
              <a:t>本文レベル1</a:t>
            </a:r>
          </a:p>
          <a:p>
            <a:pPr lvl="1"/>
            <a:r>
              <a:t>本文レベル2</a:t>
            </a:r>
          </a:p>
          <a:p>
            <a:pPr lvl="2"/>
            <a:r>
              <a:t>本文レベル3</a:t>
            </a:r>
          </a:p>
          <a:p>
            <a:pPr lvl="3"/>
            <a:r>
              <a:t>本文レベル4</a:t>
            </a:r>
          </a:p>
          <a:p>
            <a:pPr lvl="4"/>
            <a:r>
              <a:t>本文レベル5</a:t>
            </a:r>
          </a:p>
        </p:txBody>
      </p:sp>
      <p:sp>
        <p:nvSpPr>
          <p:cNvPr id="94" name="スライド番号"/>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画像（3点）">
    <p:spTree>
      <p:nvGrpSpPr>
        <p:cNvPr id="1" name=""/>
        <p:cNvGrpSpPr/>
        <p:nvPr/>
      </p:nvGrpSpPr>
      <p:grpSpPr>
        <a:xfrm>
          <a:off x="0" y="0"/>
          <a:ext cx="0" cy="0"/>
          <a:chOff x="0" y="0"/>
          <a:chExt cx="0" cy="0"/>
        </a:xfrm>
      </p:grpSpPr>
      <p:sp>
        <p:nvSpPr>
          <p:cNvPr id="101" name="2つの丘に挟まれた、海に続く砂の小道"/>
          <p:cNvSpPr>
            <a:spLocks noGrp="1"/>
          </p:cNvSpPr>
          <p:nvPr>
            <p:ph type="pic" sz="quarter" idx="21"/>
          </p:nvPr>
        </p:nvSpPr>
        <p:spPr>
          <a:xfrm>
            <a:off x="4741507" y="5405735"/>
            <a:ext cx="2579837" cy="1719892"/>
          </a:xfrm>
          <a:prstGeom prst="rect">
            <a:avLst/>
          </a:prstGeom>
        </p:spPr>
        <p:txBody>
          <a:bodyPr lIns="91439" tIns="45719" rIns="91439" bIns="45719">
            <a:noAutofit/>
          </a:bodyPr>
          <a:lstStyle/>
          <a:p>
            <a:endParaRPr dirty="0"/>
          </a:p>
        </p:txBody>
      </p:sp>
      <p:sp>
        <p:nvSpPr>
          <p:cNvPr id="102" name="前景に短いフェンスがあるビーチの上を低空飛行しているサギ"/>
          <p:cNvSpPr>
            <a:spLocks noGrp="1"/>
          </p:cNvSpPr>
          <p:nvPr>
            <p:ph type="pic" sz="quarter" idx="22"/>
          </p:nvPr>
        </p:nvSpPr>
        <p:spPr>
          <a:xfrm>
            <a:off x="4884175" y="3489060"/>
            <a:ext cx="2294501" cy="2294501"/>
          </a:xfrm>
          <a:prstGeom prst="rect">
            <a:avLst/>
          </a:prstGeom>
        </p:spPr>
        <p:txBody>
          <a:bodyPr lIns="91439" tIns="45719" rIns="91439" bIns="45719">
            <a:noAutofit/>
          </a:bodyPr>
          <a:lstStyle/>
          <a:p>
            <a:endParaRPr dirty="0"/>
          </a:p>
        </p:txBody>
      </p:sp>
      <p:sp>
        <p:nvSpPr>
          <p:cNvPr id="103" name="草が生えた砂丘から見たビーチと海"/>
          <p:cNvSpPr>
            <a:spLocks noGrp="1"/>
          </p:cNvSpPr>
          <p:nvPr>
            <p:ph type="pic" sz="half" idx="23"/>
          </p:nvPr>
        </p:nvSpPr>
        <p:spPr>
          <a:xfrm>
            <a:off x="-306984" y="3571709"/>
            <a:ext cx="5330876" cy="3553918"/>
          </a:xfrm>
          <a:prstGeom prst="rect">
            <a:avLst/>
          </a:prstGeom>
        </p:spPr>
        <p:txBody>
          <a:bodyPr lIns="91439" tIns="45719" rIns="91439" bIns="45719">
            <a:noAutofit/>
          </a:bodyPr>
          <a:lstStyle/>
          <a:p>
            <a:endParaRPr dirty="0"/>
          </a:p>
        </p:txBody>
      </p:sp>
      <p:sp>
        <p:nvSpPr>
          <p:cNvPr id="104" name="スライド番号"/>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引用">
    <p:spTree>
      <p:nvGrpSpPr>
        <p:cNvPr id="1" name=""/>
        <p:cNvGrpSpPr/>
        <p:nvPr/>
      </p:nvGrpSpPr>
      <p:grpSpPr>
        <a:xfrm>
          <a:off x="0" y="0"/>
          <a:ext cx="0" cy="0"/>
          <a:chOff x="0" y="0"/>
          <a:chExt cx="0" cy="0"/>
        </a:xfrm>
      </p:grpSpPr>
      <p:sp>
        <p:nvSpPr>
          <p:cNvPr id="111" name="–Johnny Appleseed"/>
          <p:cNvSpPr txBox="1">
            <a:spLocks noGrp="1"/>
          </p:cNvSpPr>
          <p:nvPr>
            <p:ph type="body" sz="quarter" idx="21"/>
          </p:nvPr>
        </p:nvSpPr>
        <p:spPr>
          <a:xfrm>
            <a:off x="739907" y="5996086"/>
            <a:ext cx="6080622" cy="310886"/>
          </a:xfrm>
          <a:prstGeom prst="rect">
            <a:avLst/>
          </a:prstGeom>
        </p:spPr>
        <p:txBody>
          <a:bodyPr>
            <a:spAutoFit/>
          </a:bodyPr>
          <a:lstStyle>
            <a:lvl1pPr>
              <a:defRPr sz="2200"/>
            </a:lvl1pPr>
          </a:lstStyle>
          <a:p>
            <a:r>
              <a:t>–Johnny Appleseed</a:t>
            </a:r>
          </a:p>
        </p:txBody>
      </p:sp>
      <p:sp>
        <p:nvSpPr>
          <p:cNvPr id="112" name="“ここに引用を入力してください。”"/>
          <p:cNvSpPr txBox="1">
            <a:spLocks noGrp="1"/>
          </p:cNvSpPr>
          <p:nvPr>
            <p:ph type="body" sz="quarter" idx="22"/>
          </p:nvPr>
        </p:nvSpPr>
        <p:spPr>
          <a:xfrm>
            <a:off x="739907" y="4645323"/>
            <a:ext cx="6080622" cy="1174485"/>
          </a:xfrm>
          <a:prstGeom prst="rect">
            <a:avLst/>
          </a:prstGeom>
        </p:spPr>
        <p:txBody>
          <a:bodyPr anchor="ctr">
            <a:spAutoFit/>
          </a:bodyPr>
          <a:lstStyle>
            <a:lvl1pPr>
              <a:defRPr sz="3600"/>
            </a:lvl1pPr>
          </a:lstStyle>
          <a:p>
            <a:r>
              <a:t>“ここに引用を入力してください。”</a:t>
            </a:r>
          </a:p>
        </p:txBody>
      </p:sp>
      <p:sp>
        <p:nvSpPr>
          <p:cNvPr id="113" name="スライド番号"/>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写真">
    <p:spTree>
      <p:nvGrpSpPr>
        <p:cNvPr id="1" name=""/>
        <p:cNvGrpSpPr/>
        <p:nvPr/>
      </p:nvGrpSpPr>
      <p:grpSpPr>
        <a:xfrm>
          <a:off x="0" y="0"/>
          <a:ext cx="0" cy="0"/>
          <a:chOff x="0" y="0"/>
          <a:chExt cx="0" cy="0"/>
        </a:xfrm>
      </p:grpSpPr>
      <p:sp>
        <p:nvSpPr>
          <p:cNvPr id="120" name="草が生えた砂丘から見たビーチと海"/>
          <p:cNvSpPr>
            <a:spLocks noGrp="1"/>
          </p:cNvSpPr>
          <p:nvPr>
            <p:ph type="pic" idx="21"/>
          </p:nvPr>
        </p:nvSpPr>
        <p:spPr>
          <a:xfrm>
            <a:off x="-15743" y="2827866"/>
            <a:ext cx="7587986" cy="5058659"/>
          </a:xfrm>
          <a:prstGeom prst="rect">
            <a:avLst/>
          </a:prstGeom>
        </p:spPr>
        <p:txBody>
          <a:bodyPr lIns="91439" tIns="45719" rIns="91439" bIns="45719">
            <a:noAutofit/>
          </a:bodyPr>
          <a:lstStyle/>
          <a:p>
            <a:endParaRPr dirty="0"/>
          </a:p>
        </p:txBody>
      </p:sp>
      <p:sp>
        <p:nvSpPr>
          <p:cNvPr id="121" name="スライド番号"/>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28" name="スライド番号"/>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画像（横長）">
    <p:spTree>
      <p:nvGrpSpPr>
        <p:cNvPr id="1" name=""/>
        <p:cNvGrpSpPr/>
        <p:nvPr/>
      </p:nvGrpSpPr>
      <p:grpSpPr>
        <a:xfrm>
          <a:off x="0" y="0"/>
          <a:ext cx="0" cy="0"/>
          <a:chOff x="0" y="0"/>
          <a:chExt cx="0" cy="0"/>
        </a:xfrm>
      </p:grpSpPr>
      <p:sp>
        <p:nvSpPr>
          <p:cNvPr id="20" name="草が生えた砂丘から見たビーチと海"/>
          <p:cNvSpPr>
            <a:spLocks noGrp="1"/>
          </p:cNvSpPr>
          <p:nvPr>
            <p:ph type="pic" sz="half" idx="21"/>
          </p:nvPr>
        </p:nvSpPr>
        <p:spPr>
          <a:xfrm>
            <a:off x="968724" y="3099428"/>
            <a:ext cx="5620148" cy="3746765"/>
          </a:xfrm>
          <a:prstGeom prst="rect">
            <a:avLst/>
          </a:prstGeom>
        </p:spPr>
        <p:txBody>
          <a:bodyPr lIns="91439" tIns="45719" rIns="91439" bIns="45719">
            <a:noAutofit/>
          </a:bodyPr>
          <a:lstStyle/>
          <a:p>
            <a:endParaRPr dirty="0"/>
          </a:p>
        </p:txBody>
      </p:sp>
      <p:sp>
        <p:nvSpPr>
          <p:cNvPr id="21" name="タイトルテキスト"/>
          <p:cNvSpPr txBox="1">
            <a:spLocks noGrp="1"/>
          </p:cNvSpPr>
          <p:nvPr>
            <p:ph type="title"/>
          </p:nvPr>
        </p:nvSpPr>
        <p:spPr>
          <a:xfrm>
            <a:off x="196783" y="6169256"/>
            <a:ext cx="7162934" cy="621838"/>
          </a:xfrm>
          <a:prstGeom prst="rect">
            <a:avLst/>
          </a:prstGeom>
        </p:spPr>
        <p:txBody>
          <a:bodyPr/>
          <a:lstStyle/>
          <a:p>
            <a:r>
              <a:t>タイトルテキスト</a:t>
            </a:r>
          </a:p>
        </p:txBody>
      </p:sp>
      <p:sp>
        <p:nvSpPr>
          <p:cNvPr id="22" name="本文レベル1…"/>
          <p:cNvSpPr txBox="1">
            <a:spLocks noGrp="1"/>
          </p:cNvSpPr>
          <p:nvPr>
            <p:ph type="body" sz="quarter" idx="1"/>
          </p:nvPr>
        </p:nvSpPr>
        <p:spPr>
          <a:xfrm>
            <a:off x="196783" y="6767479"/>
            <a:ext cx="7162934" cy="491960"/>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23" name="スライド番号"/>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30" name="タイトルテキスト"/>
          <p:cNvSpPr txBox="1">
            <a:spLocks noGrp="1"/>
          </p:cNvSpPr>
          <p:nvPr>
            <p:ph type="title"/>
          </p:nvPr>
        </p:nvSpPr>
        <p:spPr>
          <a:xfrm>
            <a:off x="550994" y="4626471"/>
            <a:ext cx="6454512" cy="1440459"/>
          </a:xfrm>
          <a:prstGeom prst="rect">
            <a:avLst/>
          </a:prstGeom>
        </p:spPr>
        <p:txBody>
          <a:bodyPr anchor="ctr"/>
          <a:lstStyle/>
          <a:p>
            <a:r>
              <a:t>タイトルテキスト</a:t>
            </a:r>
          </a:p>
        </p:txBody>
      </p:sp>
      <p:sp>
        <p:nvSpPr>
          <p:cNvPr id="31" name="スライド番号"/>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画像（縦）">
    <p:spTree>
      <p:nvGrpSpPr>
        <p:cNvPr id="1" name=""/>
        <p:cNvGrpSpPr/>
        <p:nvPr/>
      </p:nvGrpSpPr>
      <p:grpSpPr>
        <a:xfrm>
          <a:off x="0" y="0"/>
          <a:ext cx="0" cy="0"/>
          <a:chOff x="0" y="0"/>
          <a:chExt cx="0" cy="0"/>
        </a:xfrm>
      </p:grpSpPr>
      <p:sp>
        <p:nvSpPr>
          <p:cNvPr id="38" name="前景に短いフェンスがあるビーチの上を低空飛行しているサギ"/>
          <p:cNvSpPr>
            <a:spLocks noGrp="1"/>
          </p:cNvSpPr>
          <p:nvPr>
            <p:ph type="pic" sz="quarter" idx="21"/>
          </p:nvPr>
        </p:nvSpPr>
        <p:spPr>
          <a:xfrm>
            <a:off x="3975033" y="3516610"/>
            <a:ext cx="3553918" cy="3553917"/>
          </a:xfrm>
          <a:prstGeom prst="rect">
            <a:avLst/>
          </a:prstGeom>
        </p:spPr>
        <p:txBody>
          <a:bodyPr lIns="91439" tIns="45719" rIns="91439" bIns="45719">
            <a:noAutofit/>
          </a:bodyPr>
          <a:lstStyle/>
          <a:p>
            <a:endParaRPr dirty="0"/>
          </a:p>
        </p:txBody>
      </p:sp>
      <p:sp>
        <p:nvSpPr>
          <p:cNvPr id="39" name="タイトルテキスト"/>
          <p:cNvSpPr txBox="1">
            <a:spLocks noGrp="1"/>
          </p:cNvSpPr>
          <p:nvPr>
            <p:ph type="title"/>
          </p:nvPr>
        </p:nvSpPr>
        <p:spPr>
          <a:xfrm>
            <a:off x="511637" y="3516610"/>
            <a:ext cx="3168221" cy="1719892"/>
          </a:xfrm>
          <a:prstGeom prst="rect">
            <a:avLst/>
          </a:prstGeom>
        </p:spPr>
        <p:txBody>
          <a:bodyPr/>
          <a:lstStyle>
            <a:lvl1pPr>
              <a:defRPr sz="6400"/>
            </a:lvl1pPr>
          </a:lstStyle>
          <a:p>
            <a:r>
              <a:t>タイトルテキスト</a:t>
            </a:r>
          </a:p>
        </p:txBody>
      </p:sp>
      <p:sp>
        <p:nvSpPr>
          <p:cNvPr id="40" name="本文レベル1…"/>
          <p:cNvSpPr txBox="1">
            <a:spLocks noGrp="1"/>
          </p:cNvSpPr>
          <p:nvPr>
            <p:ph type="body" sz="quarter" idx="1"/>
          </p:nvPr>
        </p:nvSpPr>
        <p:spPr>
          <a:xfrm>
            <a:off x="511637" y="5244372"/>
            <a:ext cx="3168221" cy="1774992"/>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41" name="スライド番号"/>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48" name="タイトルテキスト"/>
          <p:cNvSpPr txBox="1">
            <a:spLocks noGrp="1"/>
          </p:cNvSpPr>
          <p:nvPr>
            <p:ph type="title"/>
          </p:nvPr>
        </p:nvSpPr>
        <p:spPr>
          <a:xfrm>
            <a:off x="523444" y="3331633"/>
            <a:ext cx="6509612" cy="708422"/>
          </a:xfrm>
          <a:prstGeom prst="rect">
            <a:avLst/>
          </a:prstGeom>
        </p:spPr>
        <p:txBody>
          <a:bodyPr anchor="ctr"/>
          <a:lstStyle/>
          <a:p>
            <a:r>
              <a:t>タイトルテキスト</a:t>
            </a:r>
          </a:p>
        </p:txBody>
      </p:sp>
      <p:sp>
        <p:nvSpPr>
          <p:cNvPr id="49" name="スライド番号"/>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56" name="タイトルテキスト"/>
          <p:cNvSpPr txBox="1">
            <a:spLocks noGrp="1"/>
          </p:cNvSpPr>
          <p:nvPr>
            <p:ph type="title"/>
          </p:nvPr>
        </p:nvSpPr>
        <p:spPr>
          <a:xfrm>
            <a:off x="523444" y="3331633"/>
            <a:ext cx="6509612" cy="708422"/>
          </a:xfrm>
          <a:prstGeom prst="rect">
            <a:avLst/>
          </a:prstGeom>
        </p:spPr>
        <p:txBody>
          <a:bodyPr anchor="ctr"/>
          <a:lstStyle/>
          <a:p>
            <a:r>
              <a:t>タイトルテキスト</a:t>
            </a:r>
          </a:p>
        </p:txBody>
      </p:sp>
      <p:sp>
        <p:nvSpPr>
          <p:cNvPr id="57" name="本文レベル1…"/>
          <p:cNvSpPr txBox="1">
            <a:spLocks noGrp="1"/>
          </p:cNvSpPr>
          <p:nvPr>
            <p:ph type="body" sz="half" idx="1"/>
          </p:nvPr>
        </p:nvSpPr>
        <p:spPr>
          <a:xfrm>
            <a:off x="523444" y="4197482"/>
            <a:ext cx="6509612" cy="2880916"/>
          </a:xfrm>
          <a:prstGeom prst="rect">
            <a:avLst/>
          </a:prstGeom>
        </p:spPr>
        <p:txBody>
          <a:bodyPr anchor="ctr"/>
          <a:lstStyle>
            <a:lvl1pPr marL="476250" indent="-476250" algn="l">
              <a:spcBef>
                <a:spcPts val="4500"/>
              </a:spcBef>
              <a:buSzPct val="125000"/>
              <a:buChar char="•"/>
              <a:defRPr sz="3600"/>
            </a:lvl1pPr>
            <a:lvl2pPr marL="1111250" indent="-476250" algn="l">
              <a:spcBef>
                <a:spcPts val="4500"/>
              </a:spcBef>
              <a:buSzPct val="125000"/>
              <a:buChar char="•"/>
              <a:defRPr sz="3600"/>
            </a:lvl2pPr>
            <a:lvl3pPr marL="1746250" indent="-476250" algn="l">
              <a:spcBef>
                <a:spcPts val="4500"/>
              </a:spcBef>
              <a:buSzPct val="125000"/>
              <a:buChar char="•"/>
              <a:defRPr sz="3600"/>
            </a:lvl3pPr>
            <a:lvl4pPr marL="2381250" indent="-476250" algn="l">
              <a:spcBef>
                <a:spcPts val="4500"/>
              </a:spcBef>
              <a:buSzPct val="125000"/>
              <a:buChar char="•"/>
              <a:defRPr sz="3600"/>
            </a:lvl4pPr>
            <a:lvl5pPr marL="3016250" indent="-476250" algn="l">
              <a:spcBef>
                <a:spcPts val="4500"/>
              </a:spcBef>
              <a:buSzPct val="125000"/>
              <a:buChar char="•"/>
              <a:defRPr sz="3600"/>
            </a:lvl5pPr>
          </a:lstStyle>
          <a:p>
            <a:r>
              <a:t>本文レベル1</a:t>
            </a:r>
          </a:p>
          <a:p>
            <a:pPr lvl="1"/>
            <a:r>
              <a:t>本文レベル2</a:t>
            </a:r>
          </a:p>
          <a:p>
            <a:pPr lvl="2"/>
            <a:r>
              <a:t>本文レベル3</a:t>
            </a:r>
          </a:p>
          <a:p>
            <a:pPr lvl="3"/>
            <a:r>
              <a:t>本文レベル4</a:t>
            </a:r>
          </a:p>
          <a:p>
            <a:pPr lvl="4"/>
            <a:r>
              <a:t>本文レベル5</a:t>
            </a:r>
          </a:p>
        </p:txBody>
      </p:sp>
      <p:sp>
        <p:nvSpPr>
          <p:cNvPr id="58" name="スライド番号"/>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65" name="2つの丘に挟まれた、海に続く砂の小道"/>
          <p:cNvSpPr>
            <a:spLocks noGrp="1"/>
          </p:cNvSpPr>
          <p:nvPr>
            <p:ph type="pic" sz="quarter" idx="21"/>
          </p:nvPr>
        </p:nvSpPr>
        <p:spPr>
          <a:xfrm>
            <a:off x="3396489" y="4197482"/>
            <a:ext cx="4321375" cy="2880916"/>
          </a:xfrm>
          <a:prstGeom prst="rect">
            <a:avLst/>
          </a:prstGeom>
        </p:spPr>
        <p:txBody>
          <a:bodyPr lIns="91439" tIns="45719" rIns="91439" bIns="45719">
            <a:noAutofit/>
          </a:bodyPr>
          <a:lstStyle/>
          <a:p>
            <a:endParaRPr dirty="0"/>
          </a:p>
        </p:txBody>
      </p:sp>
      <p:sp>
        <p:nvSpPr>
          <p:cNvPr id="66" name="タイトルテキスト"/>
          <p:cNvSpPr txBox="1">
            <a:spLocks noGrp="1"/>
          </p:cNvSpPr>
          <p:nvPr>
            <p:ph type="title"/>
          </p:nvPr>
        </p:nvSpPr>
        <p:spPr>
          <a:xfrm>
            <a:off x="523444" y="3331633"/>
            <a:ext cx="6509612" cy="708422"/>
          </a:xfrm>
          <a:prstGeom prst="rect">
            <a:avLst/>
          </a:prstGeom>
        </p:spPr>
        <p:txBody>
          <a:bodyPr anchor="ctr"/>
          <a:lstStyle/>
          <a:p>
            <a:r>
              <a:t>タイトルテキスト</a:t>
            </a:r>
          </a:p>
        </p:txBody>
      </p:sp>
      <p:sp>
        <p:nvSpPr>
          <p:cNvPr id="67" name="本文レベル1…"/>
          <p:cNvSpPr txBox="1">
            <a:spLocks noGrp="1"/>
          </p:cNvSpPr>
          <p:nvPr>
            <p:ph type="body" sz="quarter" idx="1"/>
          </p:nvPr>
        </p:nvSpPr>
        <p:spPr>
          <a:xfrm>
            <a:off x="523444" y="4197482"/>
            <a:ext cx="3168222" cy="2880916"/>
          </a:xfrm>
          <a:prstGeom prst="rect">
            <a:avLst/>
          </a:prstGeom>
        </p:spPr>
        <p:txBody>
          <a:bodyPr anchor="ctr"/>
          <a:lstStyle>
            <a:lvl1pPr marL="411747" indent="-411747" algn="l">
              <a:spcBef>
                <a:spcPts val="3500"/>
              </a:spcBef>
              <a:buSzPct val="125000"/>
              <a:buChar char="•"/>
              <a:defRPr sz="2800"/>
            </a:lvl1pPr>
            <a:lvl2pPr marL="970547" indent="-411747" algn="l">
              <a:spcBef>
                <a:spcPts val="3500"/>
              </a:spcBef>
              <a:buSzPct val="125000"/>
              <a:buChar char="•"/>
              <a:defRPr sz="2800"/>
            </a:lvl2pPr>
            <a:lvl3pPr marL="1529347" indent="-411747" algn="l">
              <a:spcBef>
                <a:spcPts val="3500"/>
              </a:spcBef>
              <a:buSzPct val="125000"/>
              <a:buChar char="•"/>
              <a:defRPr sz="2800"/>
            </a:lvl3pPr>
            <a:lvl4pPr marL="2088147" indent="-411747" algn="l">
              <a:spcBef>
                <a:spcPts val="3500"/>
              </a:spcBef>
              <a:buSzPct val="125000"/>
              <a:buChar char="•"/>
              <a:defRPr sz="2800"/>
            </a:lvl4pPr>
            <a:lvl5pPr marL="2646947" indent="-411747" algn="l">
              <a:spcBef>
                <a:spcPts val="3500"/>
              </a:spcBef>
              <a:buSzPct val="125000"/>
              <a:buChar char="•"/>
              <a:defRPr sz="2800"/>
            </a:lvl5pPr>
          </a:lstStyle>
          <a:p>
            <a:r>
              <a:t>本文レベル1</a:t>
            </a:r>
          </a:p>
          <a:p>
            <a:pPr lvl="1"/>
            <a:r>
              <a:t>本文レベル2</a:t>
            </a:r>
          </a:p>
          <a:p>
            <a:pPr lvl="2"/>
            <a:r>
              <a:t>本文レベル3</a:t>
            </a:r>
          </a:p>
          <a:p>
            <a:pPr lvl="3"/>
            <a:r>
              <a:t>本文レベル4</a:t>
            </a:r>
          </a:p>
          <a:p>
            <a:pPr lvl="4"/>
            <a:r>
              <a:t>本文レベル5</a:t>
            </a:r>
          </a:p>
        </p:txBody>
      </p:sp>
      <p:sp>
        <p:nvSpPr>
          <p:cNvPr id="68" name="スライド番号"/>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タイトル、箇条書き、ライブビデオ（小）">
    <p:spTree>
      <p:nvGrpSpPr>
        <p:cNvPr id="1" name=""/>
        <p:cNvGrpSpPr/>
        <p:nvPr/>
      </p:nvGrpSpPr>
      <p:grpSpPr>
        <a:xfrm>
          <a:off x="0" y="0"/>
          <a:ext cx="0" cy="0"/>
          <a:chOff x="0" y="0"/>
          <a:chExt cx="0" cy="0"/>
        </a:xfrm>
      </p:grpSpPr>
      <p:sp>
        <p:nvSpPr>
          <p:cNvPr id="75" name="タイトルテキスト"/>
          <p:cNvSpPr txBox="1">
            <a:spLocks noGrp="1"/>
          </p:cNvSpPr>
          <p:nvPr>
            <p:ph type="title"/>
          </p:nvPr>
        </p:nvSpPr>
        <p:spPr>
          <a:xfrm>
            <a:off x="523444" y="3331633"/>
            <a:ext cx="6509612" cy="708422"/>
          </a:xfrm>
          <a:prstGeom prst="rect">
            <a:avLst/>
          </a:prstGeom>
        </p:spPr>
        <p:txBody>
          <a:bodyPr anchor="ctr"/>
          <a:lstStyle/>
          <a:p>
            <a:r>
              <a:t>タイトルテキスト</a:t>
            </a:r>
          </a:p>
        </p:txBody>
      </p:sp>
      <p:sp>
        <p:nvSpPr>
          <p:cNvPr id="76" name="本文レベル1…"/>
          <p:cNvSpPr txBox="1">
            <a:spLocks noGrp="1"/>
          </p:cNvSpPr>
          <p:nvPr>
            <p:ph type="body" sz="quarter" idx="1"/>
          </p:nvPr>
        </p:nvSpPr>
        <p:spPr>
          <a:xfrm>
            <a:off x="523444" y="4197482"/>
            <a:ext cx="3168222" cy="2880916"/>
          </a:xfrm>
          <a:prstGeom prst="rect">
            <a:avLst/>
          </a:prstGeom>
        </p:spPr>
        <p:txBody>
          <a:bodyPr anchor="ctr"/>
          <a:lstStyle>
            <a:lvl1pPr marL="411747" indent="-411747" algn="l">
              <a:spcBef>
                <a:spcPts val="3500"/>
              </a:spcBef>
              <a:buSzPct val="125000"/>
              <a:buChar char="•"/>
              <a:defRPr sz="2800"/>
            </a:lvl1pPr>
            <a:lvl2pPr marL="970547" indent="-411747" algn="l">
              <a:spcBef>
                <a:spcPts val="3500"/>
              </a:spcBef>
              <a:buSzPct val="125000"/>
              <a:buChar char="•"/>
              <a:defRPr sz="2800"/>
            </a:lvl2pPr>
            <a:lvl3pPr marL="1529347" indent="-411747" algn="l">
              <a:spcBef>
                <a:spcPts val="3500"/>
              </a:spcBef>
              <a:buSzPct val="125000"/>
              <a:buChar char="•"/>
              <a:defRPr sz="2800"/>
            </a:lvl3pPr>
            <a:lvl4pPr marL="2088147" indent="-411747" algn="l">
              <a:spcBef>
                <a:spcPts val="3500"/>
              </a:spcBef>
              <a:buSzPct val="125000"/>
              <a:buChar char="•"/>
              <a:defRPr sz="2800"/>
            </a:lvl4pPr>
            <a:lvl5pPr marL="2646947" indent="-411747" algn="l">
              <a:spcBef>
                <a:spcPts val="3500"/>
              </a:spcBef>
              <a:buSzPct val="125000"/>
              <a:buChar char="•"/>
              <a:defRPr sz="2800"/>
            </a:lvl5pPr>
          </a:lstStyle>
          <a:p>
            <a:r>
              <a:t>本文レベル1</a:t>
            </a:r>
          </a:p>
          <a:p>
            <a:pPr lvl="1"/>
            <a:r>
              <a:t>本文レベル2</a:t>
            </a:r>
          </a:p>
          <a:p>
            <a:pPr lvl="2"/>
            <a:r>
              <a:t>本文レベル3</a:t>
            </a:r>
          </a:p>
          <a:p>
            <a:pPr lvl="3"/>
            <a:r>
              <a:t>本文レベル4</a:t>
            </a:r>
          </a:p>
          <a:p>
            <a:pPr lvl="4"/>
            <a:r>
              <a:t>本文レベル5</a:t>
            </a:r>
          </a:p>
        </p:txBody>
      </p:sp>
      <p:sp>
        <p:nvSpPr>
          <p:cNvPr id="77" name="スライド番号"/>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タイトル、箇条書き、ライブビデオ（大）">
    <p:spTree>
      <p:nvGrpSpPr>
        <p:cNvPr id="1" name=""/>
        <p:cNvGrpSpPr/>
        <p:nvPr/>
      </p:nvGrpSpPr>
      <p:grpSpPr>
        <a:xfrm>
          <a:off x="0" y="0"/>
          <a:ext cx="0" cy="0"/>
          <a:chOff x="0" y="0"/>
          <a:chExt cx="0" cy="0"/>
        </a:xfrm>
      </p:grpSpPr>
      <p:sp>
        <p:nvSpPr>
          <p:cNvPr id="84" name="タイトルテキスト"/>
          <p:cNvSpPr txBox="1">
            <a:spLocks noGrp="1"/>
          </p:cNvSpPr>
          <p:nvPr>
            <p:ph type="title"/>
          </p:nvPr>
        </p:nvSpPr>
        <p:spPr>
          <a:xfrm>
            <a:off x="523444" y="3331633"/>
            <a:ext cx="6509612" cy="708422"/>
          </a:xfrm>
          <a:prstGeom prst="rect">
            <a:avLst/>
          </a:prstGeom>
        </p:spPr>
        <p:txBody>
          <a:bodyPr anchor="ctr"/>
          <a:lstStyle/>
          <a:p>
            <a:r>
              <a:t>タイトルテキスト</a:t>
            </a:r>
          </a:p>
        </p:txBody>
      </p:sp>
      <p:sp>
        <p:nvSpPr>
          <p:cNvPr id="85" name="本文レベル1…"/>
          <p:cNvSpPr txBox="1">
            <a:spLocks noGrp="1"/>
          </p:cNvSpPr>
          <p:nvPr>
            <p:ph type="body" sz="quarter" idx="1"/>
          </p:nvPr>
        </p:nvSpPr>
        <p:spPr>
          <a:xfrm>
            <a:off x="523444" y="4197482"/>
            <a:ext cx="3168222" cy="2880916"/>
          </a:xfrm>
          <a:prstGeom prst="rect">
            <a:avLst/>
          </a:prstGeom>
        </p:spPr>
        <p:txBody>
          <a:bodyPr anchor="ctr"/>
          <a:lstStyle>
            <a:lvl1pPr marL="411747" indent="-411747" algn="l">
              <a:spcBef>
                <a:spcPts val="3500"/>
              </a:spcBef>
              <a:buSzPct val="125000"/>
              <a:buChar char="•"/>
              <a:defRPr sz="2800"/>
            </a:lvl1pPr>
            <a:lvl2pPr marL="970547" indent="-411747" algn="l">
              <a:spcBef>
                <a:spcPts val="3500"/>
              </a:spcBef>
              <a:buSzPct val="125000"/>
              <a:buChar char="•"/>
              <a:defRPr sz="2800"/>
            </a:lvl2pPr>
            <a:lvl3pPr marL="1529347" indent="-411747" algn="l">
              <a:spcBef>
                <a:spcPts val="3500"/>
              </a:spcBef>
              <a:buSzPct val="125000"/>
              <a:buChar char="•"/>
              <a:defRPr sz="2800"/>
            </a:lvl3pPr>
            <a:lvl4pPr marL="2088147" indent="-411747" algn="l">
              <a:spcBef>
                <a:spcPts val="3500"/>
              </a:spcBef>
              <a:buSzPct val="125000"/>
              <a:buChar char="•"/>
              <a:defRPr sz="2800"/>
            </a:lvl4pPr>
            <a:lvl5pPr marL="2646947" indent="-411747" algn="l">
              <a:spcBef>
                <a:spcPts val="3500"/>
              </a:spcBef>
              <a:buSzPct val="125000"/>
              <a:buChar char="•"/>
              <a:defRPr sz="2800"/>
            </a:lvl5pPr>
          </a:lstStyle>
          <a:p>
            <a:r>
              <a:t>本文レベル1</a:t>
            </a:r>
          </a:p>
          <a:p>
            <a:pPr lvl="1"/>
            <a:r>
              <a:t>本文レベル2</a:t>
            </a:r>
          </a:p>
          <a:p>
            <a:pPr lvl="2"/>
            <a:r>
              <a:t>本文レベル3</a:t>
            </a:r>
          </a:p>
          <a:p>
            <a:pPr lvl="3"/>
            <a:r>
              <a:t>本文レベル4</a:t>
            </a:r>
          </a:p>
          <a:p>
            <a:pPr lvl="4"/>
            <a:r>
              <a:t>本文レベル5</a:t>
            </a:r>
          </a:p>
        </p:txBody>
      </p:sp>
      <p:sp>
        <p:nvSpPr>
          <p:cNvPr id="86" name="スライド番号"/>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タイトルテキスト"/>
          <p:cNvSpPr txBox="1">
            <a:spLocks noGrp="1"/>
          </p:cNvSpPr>
          <p:nvPr>
            <p:ph type="title"/>
          </p:nvPr>
        </p:nvSpPr>
        <p:spPr>
          <a:xfrm>
            <a:off x="550994" y="3933791"/>
            <a:ext cx="6454512" cy="144045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742" tIns="15742" rIns="15742" bIns="15742" anchor="b">
            <a:normAutofit/>
          </a:bodyPr>
          <a:lstStyle/>
          <a:p>
            <a:r>
              <a:t>タイトルテキスト</a:t>
            </a:r>
          </a:p>
        </p:txBody>
      </p:sp>
      <p:sp>
        <p:nvSpPr>
          <p:cNvPr id="3" name="本文レベル1…"/>
          <p:cNvSpPr txBox="1">
            <a:spLocks noGrp="1"/>
          </p:cNvSpPr>
          <p:nvPr>
            <p:ph type="body" idx="1"/>
          </p:nvPr>
        </p:nvSpPr>
        <p:spPr>
          <a:xfrm>
            <a:off x="550994" y="5413606"/>
            <a:ext cx="6454512" cy="49196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742" tIns="15742" rIns="15742" bIns="15742">
            <a:normAutofit/>
          </a:bodyPr>
          <a:lstStyle/>
          <a:p>
            <a:r>
              <a:t>本文レベル1</a:t>
            </a:r>
          </a:p>
          <a:p>
            <a:pPr lvl="1"/>
            <a:r>
              <a:t>本文レベル2</a:t>
            </a:r>
          </a:p>
          <a:p>
            <a:pPr lvl="2"/>
            <a:r>
              <a:t>本文レベル3</a:t>
            </a:r>
          </a:p>
          <a:p>
            <a:pPr lvl="3"/>
            <a:r>
              <a:t>本文レベル4</a:t>
            </a:r>
          </a:p>
          <a:p>
            <a:pPr lvl="4"/>
            <a:r>
              <a:t>本文レベル5</a:t>
            </a:r>
          </a:p>
        </p:txBody>
      </p:sp>
      <p:sp>
        <p:nvSpPr>
          <p:cNvPr id="4" name="スライド番号"/>
          <p:cNvSpPr txBox="1">
            <a:spLocks noGrp="1"/>
          </p:cNvSpPr>
          <p:nvPr>
            <p:ph type="sldNum" sz="quarter" idx="2"/>
          </p:nvPr>
        </p:nvSpPr>
        <p:spPr>
          <a:xfrm>
            <a:off x="3641210" y="7275181"/>
            <a:ext cx="270145" cy="254192"/>
          </a:xfrm>
          <a:prstGeom prst="rect">
            <a:avLst/>
          </a:prstGeom>
          <a:ln w="3175">
            <a:miter lim="400000"/>
          </a:ln>
        </p:spPr>
        <p:txBody>
          <a:bodyPr wrap="none" lIns="15742" tIns="15742" rIns="15742" bIns="15742">
            <a:spAutoFit/>
          </a:bodyPr>
          <a:lstStyle>
            <a:lvl1pPr algn="ctr">
              <a:spcBef>
                <a:spcPts val="0"/>
              </a:spcBef>
              <a:defRPr sz="1600">
                <a:latin typeface="Helvetica Neue Light"/>
                <a:ea typeface="Helvetica Neue Light"/>
                <a:cs typeface="Helvetica Neue Light"/>
                <a:sym typeface="Helvetica Neue Light"/>
              </a:defRPr>
            </a:lvl1pPr>
          </a:lstStyle>
          <a:p>
            <a:fld id="{86CB4B4D-7CA3-9044-876B-883B54F8677D}" type="slidenum">
              <a:rPr/>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643584" rtl="0" latinLnBrk="0">
        <a:lnSpc>
          <a:spcPct val="100000"/>
        </a:lnSpc>
        <a:spcBef>
          <a:spcPts val="0"/>
        </a:spcBef>
        <a:spcAft>
          <a:spcPts val="0"/>
        </a:spcAft>
        <a:buClrTx/>
        <a:buSzTx/>
        <a:buFontTx/>
        <a:buNone/>
        <a:tabLst/>
        <a:defRPr sz="8400" b="0" i="0" u="none" strike="noStrike" cap="none" spc="0" baseline="0">
          <a:solidFill>
            <a:srgbClr val="000000"/>
          </a:solidFill>
          <a:uFillTx/>
          <a:latin typeface="+mn-lt"/>
          <a:ea typeface="+mn-ea"/>
          <a:cs typeface="+mn-cs"/>
          <a:sym typeface="ヒラギノ角ゴ ProN W3"/>
        </a:defRPr>
      </a:lvl1pPr>
      <a:lvl2pPr marL="0" marR="0" indent="457200" algn="ctr" defTabSz="643584" rtl="0" latinLnBrk="0">
        <a:lnSpc>
          <a:spcPct val="100000"/>
        </a:lnSpc>
        <a:spcBef>
          <a:spcPts val="0"/>
        </a:spcBef>
        <a:spcAft>
          <a:spcPts val="0"/>
        </a:spcAft>
        <a:buClrTx/>
        <a:buSzTx/>
        <a:buFontTx/>
        <a:buNone/>
        <a:tabLst/>
        <a:defRPr sz="8400" b="0" i="0" u="none" strike="noStrike" cap="none" spc="0" baseline="0">
          <a:solidFill>
            <a:srgbClr val="000000"/>
          </a:solidFill>
          <a:uFillTx/>
          <a:latin typeface="+mn-lt"/>
          <a:ea typeface="+mn-ea"/>
          <a:cs typeface="+mn-cs"/>
          <a:sym typeface="ヒラギノ角ゴ ProN W3"/>
        </a:defRPr>
      </a:lvl2pPr>
      <a:lvl3pPr marL="0" marR="0" indent="914400" algn="ctr" defTabSz="643584" rtl="0" latinLnBrk="0">
        <a:lnSpc>
          <a:spcPct val="100000"/>
        </a:lnSpc>
        <a:spcBef>
          <a:spcPts val="0"/>
        </a:spcBef>
        <a:spcAft>
          <a:spcPts val="0"/>
        </a:spcAft>
        <a:buClrTx/>
        <a:buSzTx/>
        <a:buFontTx/>
        <a:buNone/>
        <a:tabLst/>
        <a:defRPr sz="8400" b="0" i="0" u="none" strike="noStrike" cap="none" spc="0" baseline="0">
          <a:solidFill>
            <a:srgbClr val="000000"/>
          </a:solidFill>
          <a:uFillTx/>
          <a:latin typeface="+mn-lt"/>
          <a:ea typeface="+mn-ea"/>
          <a:cs typeface="+mn-cs"/>
          <a:sym typeface="ヒラギノ角ゴ ProN W3"/>
        </a:defRPr>
      </a:lvl3pPr>
      <a:lvl4pPr marL="0" marR="0" indent="1371600" algn="ctr" defTabSz="643584" rtl="0" latinLnBrk="0">
        <a:lnSpc>
          <a:spcPct val="100000"/>
        </a:lnSpc>
        <a:spcBef>
          <a:spcPts val="0"/>
        </a:spcBef>
        <a:spcAft>
          <a:spcPts val="0"/>
        </a:spcAft>
        <a:buClrTx/>
        <a:buSzTx/>
        <a:buFontTx/>
        <a:buNone/>
        <a:tabLst/>
        <a:defRPr sz="8400" b="0" i="0" u="none" strike="noStrike" cap="none" spc="0" baseline="0">
          <a:solidFill>
            <a:srgbClr val="000000"/>
          </a:solidFill>
          <a:uFillTx/>
          <a:latin typeface="+mn-lt"/>
          <a:ea typeface="+mn-ea"/>
          <a:cs typeface="+mn-cs"/>
          <a:sym typeface="ヒラギノ角ゴ ProN W3"/>
        </a:defRPr>
      </a:lvl4pPr>
      <a:lvl5pPr marL="0" marR="0" indent="1828800" algn="ctr" defTabSz="643584" rtl="0" latinLnBrk="0">
        <a:lnSpc>
          <a:spcPct val="100000"/>
        </a:lnSpc>
        <a:spcBef>
          <a:spcPts val="0"/>
        </a:spcBef>
        <a:spcAft>
          <a:spcPts val="0"/>
        </a:spcAft>
        <a:buClrTx/>
        <a:buSzTx/>
        <a:buFontTx/>
        <a:buNone/>
        <a:tabLst/>
        <a:defRPr sz="8400" b="0" i="0" u="none" strike="noStrike" cap="none" spc="0" baseline="0">
          <a:solidFill>
            <a:srgbClr val="000000"/>
          </a:solidFill>
          <a:uFillTx/>
          <a:latin typeface="+mn-lt"/>
          <a:ea typeface="+mn-ea"/>
          <a:cs typeface="+mn-cs"/>
          <a:sym typeface="ヒラギノ角ゴ ProN W3"/>
        </a:defRPr>
      </a:lvl5pPr>
      <a:lvl6pPr marL="0" marR="0" indent="2286000" algn="ctr" defTabSz="643584" rtl="0" latinLnBrk="0">
        <a:lnSpc>
          <a:spcPct val="100000"/>
        </a:lnSpc>
        <a:spcBef>
          <a:spcPts val="0"/>
        </a:spcBef>
        <a:spcAft>
          <a:spcPts val="0"/>
        </a:spcAft>
        <a:buClrTx/>
        <a:buSzTx/>
        <a:buFontTx/>
        <a:buNone/>
        <a:tabLst/>
        <a:defRPr sz="8400" b="0" i="0" u="none" strike="noStrike" cap="none" spc="0" baseline="0">
          <a:solidFill>
            <a:srgbClr val="000000"/>
          </a:solidFill>
          <a:uFillTx/>
          <a:latin typeface="+mn-lt"/>
          <a:ea typeface="+mn-ea"/>
          <a:cs typeface="+mn-cs"/>
          <a:sym typeface="ヒラギノ角ゴ ProN W3"/>
        </a:defRPr>
      </a:lvl6pPr>
      <a:lvl7pPr marL="0" marR="0" indent="2743200" algn="ctr" defTabSz="643584" rtl="0" latinLnBrk="0">
        <a:lnSpc>
          <a:spcPct val="100000"/>
        </a:lnSpc>
        <a:spcBef>
          <a:spcPts val="0"/>
        </a:spcBef>
        <a:spcAft>
          <a:spcPts val="0"/>
        </a:spcAft>
        <a:buClrTx/>
        <a:buSzTx/>
        <a:buFontTx/>
        <a:buNone/>
        <a:tabLst/>
        <a:defRPr sz="8400" b="0" i="0" u="none" strike="noStrike" cap="none" spc="0" baseline="0">
          <a:solidFill>
            <a:srgbClr val="000000"/>
          </a:solidFill>
          <a:uFillTx/>
          <a:latin typeface="+mn-lt"/>
          <a:ea typeface="+mn-ea"/>
          <a:cs typeface="+mn-cs"/>
          <a:sym typeface="ヒラギノ角ゴ ProN W3"/>
        </a:defRPr>
      </a:lvl7pPr>
      <a:lvl8pPr marL="0" marR="0" indent="3200400" algn="ctr" defTabSz="643584" rtl="0" latinLnBrk="0">
        <a:lnSpc>
          <a:spcPct val="100000"/>
        </a:lnSpc>
        <a:spcBef>
          <a:spcPts val="0"/>
        </a:spcBef>
        <a:spcAft>
          <a:spcPts val="0"/>
        </a:spcAft>
        <a:buClrTx/>
        <a:buSzTx/>
        <a:buFontTx/>
        <a:buNone/>
        <a:tabLst/>
        <a:defRPr sz="8400" b="0" i="0" u="none" strike="noStrike" cap="none" spc="0" baseline="0">
          <a:solidFill>
            <a:srgbClr val="000000"/>
          </a:solidFill>
          <a:uFillTx/>
          <a:latin typeface="+mn-lt"/>
          <a:ea typeface="+mn-ea"/>
          <a:cs typeface="+mn-cs"/>
          <a:sym typeface="ヒラギノ角ゴ ProN W3"/>
        </a:defRPr>
      </a:lvl8pPr>
      <a:lvl9pPr marL="0" marR="0" indent="3657600" algn="ctr" defTabSz="643584" rtl="0" latinLnBrk="0">
        <a:lnSpc>
          <a:spcPct val="100000"/>
        </a:lnSpc>
        <a:spcBef>
          <a:spcPts val="0"/>
        </a:spcBef>
        <a:spcAft>
          <a:spcPts val="0"/>
        </a:spcAft>
        <a:buClrTx/>
        <a:buSzTx/>
        <a:buFontTx/>
        <a:buNone/>
        <a:tabLst/>
        <a:defRPr sz="8400" b="0" i="0" u="none" strike="noStrike" cap="none" spc="0" baseline="0">
          <a:solidFill>
            <a:srgbClr val="000000"/>
          </a:solidFill>
          <a:uFillTx/>
          <a:latin typeface="+mn-lt"/>
          <a:ea typeface="+mn-ea"/>
          <a:cs typeface="+mn-cs"/>
          <a:sym typeface="ヒラギノ角ゴ ProN W3"/>
        </a:defRPr>
      </a:lvl9pPr>
    </p:titleStyle>
    <p:bodyStyle>
      <a:lvl1pPr marL="0" marR="0" indent="0" algn="ctr" defTabSz="643584" rtl="0" latinLnBrk="0">
        <a:lnSpc>
          <a:spcPct val="100000"/>
        </a:lnSpc>
        <a:spcBef>
          <a:spcPts val="0"/>
        </a:spcBef>
        <a:spcAft>
          <a:spcPts val="0"/>
        </a:spcAft>
        <a:buClrTx/>
        <a:buSzTx/>
        <a:buFontTx/>
        <a:buNone/>
        <a:tabLst/>
        <a:defRPr sz="3800" b="0" i="0" u="none" strike="noStrike" cap="none" spc="0" baseline="0">
          <a:solidFill>
            <a:srgbClr val="000000"/>
          </a:solidFill>
          <a:uFillTx/>
          <a:latin typeface="+mn-lt"/>
          <a:ea typeface="+mn-ea"/>
          <a:cs typeface="+mn-cs"/>
          <a:sym typeface="ヒラギノ角ゴ ProN W3"/>
        </a:defRPr>
      </a:lvl1pPr>
      <a:lvl2pPr marL="0" marR="0" indent="0" algn="ctr" defTabSz="643584" rtl="0" latinLnBrk="0">
        <a:lnSpc>
          <a:spcPct val="100000"/>
        </a:lnSpc>
        <a:spcBef>
          <a:spcPts val="0"/>
        </a:spcBef>
        <a:spcAft>
          <a:spcPts val="0"/>
        </a:spcAft>
        <a:buClrTx/>
        <a:buSzTx/>
        <a:buFontTx/>
        <a:buNone/>
        <a:tabLst/>
        <a:defRPr sz="3800" b="0" i="0" u="none" strike="noStrike" cap="none" spc="0" baseline="0">
          <a:solidFill>
            <a:srgbClr val="000000"/>
          </a:solidFill>
          <a:uFillTx/>
          <a:latin typeface="+mn-lt"/>
          <a:ea typeface="+mn-ea"/>
          <a:cs typeface="+mn-cs"/>
          <a:sym typeface="ヒラギノ角ゴ ProN W3"/>
        </a:defRPr>
      </a:lvl2pPr>
      <a:lvl3pPr marL="0" marR="0" indent="0" algn="ctr" defTabSz="643584" rtl="0" latinLnBrk="0">
        <a:lnSpc>
          <a:spcPct val="100000"/>
        </a:lnSpc>
        <a:spcBef>
          <a:spcPts val="0"/>
        </a:spcBef>
        <a:spcAft>
          <a:spcPts val="0"/>
        </a:spcAft>
        <a:buClrTx/>
        <a:buSzTx/>
        <a:buFontTx/>
        <a:buNone/>
        <a:tabLst/>
        <a:defRPr sz="3800" b="0" i="0" u="none" strike="noStrike" cap="none" spc="0" baseline="0">
          <a:solidFill>
            <a:srgbClr val="000000"/>
          </a:solidFill>
          <a:uFillTx/>
          <a:latin typeface="+mn-lt"/>
          <a:ea typeface="+mn-ea"/>
          <a:cs typeface="+mn-cs"/>
          <a:sym typeface="ヒラギノ角ゴ ProN W3"/>
        </a:defRPr>
      </a:lvl3pPr>
      <a:lvl4pPr marL="0" marR="0" indent="0" algn="ctr" defTabSz="643584" rtl="0" latinLnBrk="0">
        <a:lnSpc>
          <a:spcPct val="100000"/>
        </a:lnSpc>
        <a:spcBef>
          <a:spcPts val="0"/>
        </a:spcBef>
        <a:spcAft>
          <a:spcPts val="0"/>
        </a:spcAft>
        <a:buClrTx/>
        <a:buSzTx/>
        <a:buFontTx/>
        <a:buNone/>
        <a:tabLst/>
        <a:defRPr sz="3800" b="0" i="0" u="none" strike="noStrike" cap="none" spc="0" baseline="0">
          <a:solidFill>
            <a:srgbClr val="000000"/>
          </a:solidFill>
          <a:uFillTx/>
          <a:latin typeface="+mn-lt"/>
          <a:ea typeface="+mn-ea"/>
          <a:cs typeface="+mn-cs"/>
          <a:sym typeface="ヒラギノ角ゴ ProN W3"/>
        </a:defRPr>
      </a:lvl4pPr>
      <a:lvl5pPr marL="0" marR="0" indent="0" algn="ctr" defTabSz="643584" rtl="0" latinLnBrk="0">
        <a:lnSpc>
          <a:spcPct val="100000"/>
        </a:lnSpc>
        <a:spcBef>
          <a:spcPts val="0"/>
        </a:spcBef>
        <a:spcAft>
          <a:spcPts val="0"/>
        </a:spcAft>
        <a:buClrTx/>
        <a:buSzTx/>
        <a:buFontTx/>
        <a:buNone/>
        <a:tabLst/>
        <a:defRPr sz="3800" b="0" i="0" u="none" strike="noStrike" cap="none" spc="0" baseline="0">
          <a:solidFill>
            <a:srgbClr val="000000"/>
          </a:solidFill>
          <a:uFillTx/>
          <a:latin typeface="+mn-lt"/>
          <a:ea typeface="+mn-ea"/>
          <a:cs typeface="+mn-cs"/>
          <a:sym typeface="ヒラギノ角ゴ ProN W3"/>
        </a:defRPr>
      </a:lvl5pPr>
      <a:lvl6pPr marL="0" marR="0" indent="355600" algn="ctr" defTabSz="643584" rtl="0" latinLnBrk="0">
        <a:lnSpc>
          <a:spcPct val="100000"/>
        </a:lnSpc>
        <a:spcBef>
          <a:spcPts val="0"/>
        </a:spcBef>
        <a:spcAft>
          <a:spcPts val="0"/>
        </a:spcAft>
        <a:buClrTx/>
        <a:buSzTx/>
        <a:buFontTx/>
        <a:buNone/>
        <a:tabLst/>
        <a:defRPr sz="3800" b="0" i="0" u="none" strike="noStrike" cap="none" spc="0" baseline="0">
          <a:solidFill>
            <a:srgbClr val="000000"/>
          </a:solidFill>
          <a:uFillTx/>
          <a:latin typeface="+mn-lt"/>
          <a:ea typeface="+mn-ea"/>
          <a:cs typeface="+mn-cs"/>
          <a:sym typeface="ヒラギノ角ゴ ProN W3"/>
        </a:defRPr>
      </a:lvl6pPr>
      <a:lvl7pPr marL="0" marR="0" indent="711200" algn="ctr" defTabSz="643584" rtl="0" latinLnBrk="0">
        <a:lnSpc>
          <a:spcPct val="100000"/>
        </a:lnSpc>
        <a:spcBef>
          <a:spcPts val="0"/>
        </a:spcBef>
        <a:spcAft>
          <a:spcPts val="0"/>
        </a:spcAft>
        <a:buClrTx/>
        <a:buSzTx/>
        <a:buFontTx/>
        <a:buNone/>
        <a:tabLst/>
        <a:defRPr sz="3800" b="0" i="0" u="none" strike="noStrike" cap="none" spc="0" baseline="0">
          <a:solidFill>
            <a:srgbClr val="000000"/>
          </a:solidFill>
          <a:uFillTx/>
          <a:latin typeface="+mn-lt"/>
          <a:ea typeface="+mn-ea"/>
          <a:cs typeface="+mn-cs"/>
          <a:sym typeface="ヒラギノ角ゴ ProN W3"/>
        </a:defRPr>
      </a:lvl7pPr>
      <a:lvl8pPr marL="0" marR="0" indent="1066800" algn="ctr" defTabSz="643584" rtl="0" latinLnBrk="0">
        <a:lnSpc>
          <a:spcPct val="100000"/>
        </a:lnSpc>
        <a:spcBef>
          <a:spcPts val="0"/>
        </a:spcBef>
        <a:spcAft>
          <a:spcPts val="0"/>
        </a:spcAft>
        <a:buClrTx/>
        <a:buSzTx/>
        <a:buFontTx/>
        <a:buNone/>
        <a:tabLst/>
        <a:defRPr sz="3800" b="0" i="0" u="none" strike="noStrike" cap="none" spc="0" baseline="0">
          <a:solidFill>
            <a:srgbClr val="000000"/>
          </a:solidFill>
          <a:uFillTx/>
          <a:latin typeface="+mn-lt"/>
          <a:ea typeface="+mn-ea"/>
          <a:cs typeface="+mn-cs"/>
          <a:sym typeface="ヒラギノ角ゴ ProN W3"/>
        </a:defRPr>
      </a:lvl8pPr>
      <a:lvl9pPr marL="0" marR="0" indent="1422400" algn="ctr" defTabSz="643584" rtl="0" latinLnBrk="0">
        <a:lnSpc>
          <a:spcPct val="100000"/>
        </a:lnSpc>
        <a:spcBef>
          <a:spcPts val="0"/>
        </a:spcBef>
        <a:spcAft>
          <a:spcPts val="0"/>
        </a:spcAft>
        <a:buClrTx/>
        <a:buSzTx/>
        <a:buFontTx/>
        <a:buNone/>
        <a:tabLst/>
        <a:defRPr sz="3800" b="0" i="0" u="none" strike="noStrike" cap="none" spc="0" baseline="0">
          <a:solidFill>
            <a:srgbClr val="000000"/>
          </a:solidFill>
          <a:uFillTx/>
          <a:latin typeface="+mn-lt"/>
          <a:ea typeface="+mn-ea"/>
          <a:cs typeface="+mn-cs"/>
          <a:sym typeface="ヒラギノ角ゴ ProN W3"/>
        </a:defRPr>
      </a:lvl9pPr>
    </p:bodyStyle>
    <p:otherStyle>
      <a:lvl1pPr marL="0" marR="0" indent="0" algn="ctr" defTabSz="643584"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1pPr>
      <a:lvl2pPr marL="0" marR="0" indent="457200" algn="ctr" defTabSz="643584"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2pPr>
      <a:lvl3pPr marL="0" marR="0" indent="914400" algn="ctr" defTabSz="643584"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3pPr>
      <a:lvl4pPr marL="0" marR="0" indent="1371600" algn="ctr" defTabSz="643584"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4pPr>
      <a:lvl5pPr marL="0" marR="0" indent="1828800" algn="ctr" defTabSz="643584"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5pPr>
      <a:lvl6pPr marL="0" marR="0" indent="2286000" algn="ctr" defTabSz="643584"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6pPr>
      <a:lvl7pPr marL="0" marR="0" indent="2743200" algn="ctr" defTabSz="643584"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7pPr>
      <a:lvl8pPr marL="0" marR="0" indent="3200400" algn="ctr" defTabSz="643584"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8pPr>
      <a:lvl9pPr marL="0" marR="0" indent="3657600" algn="ctr" defTabSz="643584"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4.xml"/><Relationship Id="rId6" Type="http://schemas.openxmlformats.org/officeDocument/2006/relationships/image" Target="../media/image16.png"/><Relationship Id="rId11" Type="http://schemas.openxmlformats.org/officeDocument/2006/relationships/hyperlink" Target="mailto:cocbaninfo@gmail.com" TargetMode="External"/><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137" name="スクリーンショット 2024-05-02 20.56.38.png" descr="スクリーンショット 2024-05-02 20.56.38.png"/>
          <p:cNvPicPr>
            <a:picLocks noChangeAspect="1"/>
          </p:cNvPicPr>
          <p:nvPr/>
        </p:nvPicPr>
        <p:blipFill>
          <a:blip r:embed="rId2"/>
          <a:srcRect t="39207"/>
          <a:stretch>
            <a:fillRect/>
          </a:stretch>
        </p:blipFill>
        <p:spPr>
          <a:xfrm>
            <a:off x="2193329" y="2809104"/>
            <a:ext cx="3169842" cy="3615129"/>
          </a:xfrm>
          <a:prstGeom prst="rect">
            <a:avLst/>
          </a:prstGeom>
          <a:ln w="3175">
            <a:miter lim="400000"/>
          </a:ln>
        </p:spPr>
      </p:pic>
      <p:pic>
        <p:nvPicPr>
          <p:cNvPr id="138" name="IMG_3458.PNG" descr="IMG_3458.PNG"/>
          <p:cNvPicPr>
            <a:picLocks noChangeAspect="1"/>
          </p:cNvPicPr>
          <p:nvPr/>
        </p:nvPicPr>
        <p:blipFill>
          <a:blip r:embed="rId3"/>
          <a:srcRect t="72473" b="12632"/>
          <a:stretch>
            <a:fillRect/>
          </a:stretch>
        </p:blipFill>
        <p:spPr>
          <a:xfrm>
            <a:off x="2709465" y="4587764"/>
            <a:ext cx="2099634" cy="677123"/>
          </a:xfrm>
          <a:prstGeom prst="rect">
            <a:avLst/>
          </a:prstGeom>
          <a:ln w="3175">
            <a:miter lim="400000"/>
          </a:ln>
        </p:spPr>
      </p:pic>
      <p:sp>
        <p:nvSpPr>
          <p:cNvPr id="139" name="四角形"/>
          <p:cNvSpPr/>
          <p:nvPr/>
        </p:nvSpPr>
        <p:spPr>
          <a:xfrm>
            <a:off x="-442480" y="6801284"/>
            <a:ext cx="4357515" cy="456536"/>
          </a:xfrm>
          <a:prstGeom prst="rect">
            <a:avLst/>
          </a:prstGeom>
          <a:blipFill>
            <a:blip r:embed="rId4"/>
          </a:blipFill>
          <a:ln w="3175">
            <a:miter lim="400000"/>
          </a:ln>
        </p:spPr>
        <p:txBody>
          <a:bodyPr lIns="15742" tIns="15742" rIns="15742" bIns="15742" anchor="ctr"/>
          <a:lstStyle/>
          <a:p>
            <a:pPr algn="ctr">
              <a:lnSpc>
                <a:spcPct val="120000"/>
              </a:lnSpc>
              <a:spcBef>
                <a:spcPts val="0"/>
              </a:spcBef>
              <a:defRPr sz="2200" cap="all">
                <a:solidFill>
                  <a:srgbClr val="FFFFFF"/>
                </a:solidFill>
                <a:latin typeface="Proxima Nova Extrabold"/>
                <a:ea typeface="Proxima Nova Extrabold"/>
                <a:cs typeface="Proxima Nova Extrabold"/>
                <a:sym typeface="Proxima Nova Extrabold"/>
              </a:defRPr>
            </a:pPr>
            <a:endParaRPr dirty="0">
              <a:latin typeface="Noto Sans JP" panose="020B0200000000000000" pitchFamily="34" charset="-128"/>
              <a:ea typeface="Noto Sans JP" panose="020B0200000000000000" pitchFamily="34" charset="-128"/>
            </a:endParaRPr>
          </a:p>
        </p:txBody>
      </p:sp>
      <p:sp>
        <p:nvSpPr>
          <p:cNvPr id="140" name="グループのユーザを 所属/役職ごとに 管理できる"/>
          <p:cNvSpPr>
            <a:spLocks noChangeAspect="1"/>
          </p:cNvSpPr>
          <p:nvPr/>
        </p:nvSpPr>
        <p:spPr>
          <a:xfrm>
            <a:off x="1329098" y="7372654"/>
            <a:ext cx="1188000" cy="1188000"/>
          </a:xfrm>
          <a:prstGeom prst="ellipse">
            <a:avLst/>
          </a:prstGeom>
          <a:solidFill>
            <a:srgbClr val="FFFFF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742" tIns="15742" rIns="15742" bIns="15742" anchor="ctr"/>
          <a:lstStyle/>
          <a:p>
            <a:pPr algn="ctr">
              <a:spcBef>
                <a:spcPts val="0"/>
              </a:spcBef>
              <a:defRPr sz="800" cap="all">
                <a:solidFill>
                  <a:srgbClr val="5E5E5E"/>
                </a:solidFill>
                <a:latin typeface="Proxima Nova Extrabold"/>
                <a:ea typeface="Proxima Nova Extrabold"/>
                <a:cs typeface="Proxima Nova Extrabold"/>
                <a:sym typeface="Proxima Nova Extrabold"/>
              </a:defRPr>
            </a:pPr>
            <a:r>
              <a:rPr sz="700" b="1" dirty="0">
                <a:latin typeface="Noto Sans JP" panose="020B0200000000000000" pitchFamily="34" charset="-128"/>
                <a:ea typeface="Noto Sans JP" panose="020B0200000000000000" pitchFamily="34" charset="-128"/>
              </a:rPr>
              <a:t>グループのユーザを</a:t>
            </a:r>
            <a:br>
              <a:rPr sz="700" b="1" dirty="0">
                <a:latin typeface="Noto Sans JP" panose="020B0200000000000000" pitchFamily="34" charset="-128"/>
                <a:ea typeface="Noto Sans JP" panose="020B0200000000000000" pitchFamily="34" charset="-128"/>
              </a:rPr>
            </a:br>
            <a:r>
              <a:rPr sz="700" b="1" dirty="0">
                <a:latin typeface="Noto Sans JP" panose="020B0200000000000000" pitchFamily="34" charset="-128"/>
                <a:ea typeface="Noto Sans JP" panose="020B0200000000000000" pitchFamily="34" charset="-128"/>
              </a:rPr>
              <a:t>所属/役職ごとに</a:t>
            </a:r>
            <a:br>
              <a:rPr sz="700" b="1" dirty="0">
                <a:latin typeface="Noto Sans JP" panose="020B0200000000000000" pitchFamily="34" charset="-128"/>
                <a:ea typeface="Noto Sans JP" panose="020B0200000000000000" pitchFamily="34" charset="-128"/>
              </a:rPr>
            </a:br>
            <a:r>
              <a:rPr sz="700" b="1" dirty="0">
                <a:latin typeface="Noto Sans JP" panose="020B0200000000000000" pitchFamily="34" charset="-128"/>
                <a:ea typeface="Noto Sans JP" panose="020B0200000000000000" pitchFamily="34" charset="-128"/>
              </a:rPr>
              <a:t>管理できる</a:t>
            </a:r>
          </a:p>
        </p:txBody>
      </p:sp>
      <p:sp>
        <p:nvSpPr>
          <p:cNvPr id="141" name="無料で利用 できる"/>
          <p:cNvSpPr>
            <a:spLocks noChangeAspect="1"/>
          </p:cNvSpPr>
          <p:nvPr/>
        </p:nvSpPr>
        <p:spPr>
          <a:xfrm>
            <a:off x="2555641" y="7372654"/>
            <a:ext cx="1188000" cy="1188000"/>
          </a:xfrm>
          <a:prstGeom prst="ellipse">
            <a:avLst/>
          </a:prstGeom>
          <a:solidFill>
            <a:srgbClr val="FFFFF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742" tIns="15742" rIns="15742" bIns="15742" anchor="ctr"/>
          <a:lstStyle/>
          <a:p>
            <a:pPr algn="ctr">
              <a:spcBef>
                <a:spcPts val="0"/>
              </a:spcBef>
              <a:defRPr sz="800" cap="all">
                <a:solidFill>
                  <a:srgbClr val="5E5E5E"/>
                </a:solidFill>
                <a:latin typeface="Proxima Nova Extrabold"/>
                <a:ea typeface="Proxima Nova Extrabold"/>
                <a:cs typeface="Proxima Nova Extrabold"/>
                <a:sym typeface="Proxima Nova Extrabold"/>
              </a:defRPr>
            </a:pPr>
            <a:r>
              <a:rPr sz="700" b="1" dirty="0">
                <a:latin typeface="Noto Sans JP" panose="020B0200000000000000" pitchFamily="34" charset="-128"/>
                <a:ea typeface="Noto Sans JP" panose="020B0200000000000000" pitchFamily="34" charset="-128"/>
              </a:rPr>
              <a:t>無料で利用</a:t>
            </a:r>
            <a:br>
              <a:rPr sz="700" b="1" dirty="0">
                <a:latin typeface="Noto Sans JP" panose="020B0200000000000000" pitchFamily="34" charset="-128"/>
                <a:ea typeface="Noto Sans JP" panose="020B0200000000000000" pitchFamily="34" charset="-128"/>
              </a:rPr>
            </a:br>
            <a:r>
              <a:rPr sz="700" b="1" dirty="0">
                <a:latin typeface="Noto Sans JP" panose="020B0200000000000000" pitchFamily="34" charset="-128"/>
                <a:ea typeface="Noto Sans JP" panose="020B0200000000000000" pitchFamily="34" charset="-128"/>
              </a:rPr>
              <a:t>できる</a:t>
            </a:r>
          </a:p>
        </p:txBody>
      </p:sp>
      <p:sp>
        <p:nvSpPr>
          <p:cNvPr id="142" name="タグごとの 通知設定で 通知が煩わしくない"/>
          <p:cNvSpPr>
            <a:spLocks noChangeAspect="1"/>
          </p:cNvSpPr>
          <p:nvPr/>
        </p:nvSpPr>
        <p:spPr>
          <a:xfrm>
            <a:off x="3791504" y="7372654"/>
            <a:ext cx="1188000" cy="1188000"/>
          </a:xfrm>
          <a:prstGeom prst="ellipse">
            <a:avLst/>
          </a:prstGeom>
          <a:solidFill>
            <a:srgbClr val="FFFFF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742" tIns="15742" rIns="15742" bIns="15742" anchor="ctr"/>
          <a:lstStyle/>
          <a:p>
            <a:pPr algn="ctr">
              <a:spcBef>
                <a:spcPts val="0"/>
              </a:spcBef>
              <a:defRPr sz="800" cap="all">
                <a:solidFill>
                  <a:srgbClr val="5E5E5E"/>
                </a:solidFill>
                <a:latin typeface="Proxima Nova Extrabold"/>
                <a:ea typeface="Proxima Nova Extrabold"/>
                <a:cs typeface="Proxima Nova Extrabold"/>
                <a:sym typeface="Proxima Nova Extrabold"/>
              </a:defRPr>
            </a:pPr>
            <a:r>
              <a:rPr sz="700" b="1" dirty="0">
                <a:latin typeface="Noto Sans JP" panose="020B0200000000000000" pitchFamily="34" charset="-128"/>
                <a:ea typeface="Noto Sans JP" panose="020B0200000000000000" pitchFamily="34" charset="-128"/>
              </a:rPr>
              <a:t>タグごとの</a:t>
            </a:r>
            <a:br>
              <a:rPr sz="700" b="1" dirty="0">
                <a:latin typeface="Noto Sans JP" panose="020B0200000000000000" pitchFamily="34" charset="-128"/>
                <a:ea typeface="Noto Sans JP" panose="020B0200000000000000" pitchFamily="34" charset="-128"/>
              </a:rPr>
            </a:br>
            <a:r>
              <a:rPr sz="700" b="1" dirty="0">
                <a:latin typeface="Noto Sans JP" panose="020B0200000000000000" pitchFamily="34" charset="-128"/>
                <a:ea typeface="Noto Sans JP" panose="020B0200000000000000" pitchFamily="34" charset="-128"/>
              </a:rPr>
              <a:t>通知設定で</a:t>
            </a:r>
            <a:br>
              <a:rPr sz="700" b="1" dirty="0">
                <a:latin typeface="Noto Sans JP" panose="020B0200000000000000" pitchFamily="34" charset="-128"/>
                <a:ea typeface="Noto Sans JP" panose="020B0200000000000000" pitchFamily="34" charset="-128"/>
              </a:rPr>
            </a:br>
            <a:r>
              <a:rPr sz="700" b="1" dirty="0">
                <a:latin typeface="Noto Sans JP" panose="020B0200000000000000" pitchFamily="34" charset="-128"/>
                <a:ea typeface="Noto Sans JP" panose="020B0200000000000000" pitchFamily="34" charset="-128"/>
              </a:rPr>
              <a:t>通知が煩わしくない</a:t>
            </a:r>
          </a:p>
        </p:txBody>
      </p:sp>
      <p:sp>
        <p:nvSpPr>
          <p:cNvPr id="143" name="三角形"/>
          <p:cNvSpPr/>
          <p:nvPr/>
        </p:nvSpPr>
        <p:spPr>
          <a:xfrm rot="8100000">
            <a:off x="5866391" y="9715594"/>
            <a:ext cx="2572393" cy="140883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0000"/>
          </a:solidFill>
          <a:ln w="3175">
            <a:miter lim="400000"/>
          </a:ln>
        </p:spPr>
        <p:txBody>
          <a:bodyPr lIns="0" tIns="0" rIns="0" bIns="0" anchor="ctr"/>
          <a:lstStyle/>
          <a:p>
            <a:pPr algn="ctr">
              <a:spcBef>
                <a:spcPts val="0"/>
              </a:spcBef>
              <a:defRPr sz="2200">
                <a:solidFill>
                  <a:srgbClr val="FFFFFF"/>
                </a:solidFill>
              </a:defRPr>
            </a:pPr>
            <a:endParaRPr dirty="0"/>
          </a:p>
        </p:txBody>
      </p:sp>
      <p:sp>
        <p:nvSpPr>
          <p:cNvPr id="144" name="楕円"/>
          <p:cNvSpPr/>
          <p:nvPr/>
        </p:nvSpPr>
        <p:spPr>
          <a:xfrm>
            <a:off x="-555620" y="-576881"/>
            <a:ext cx="5660503" cy="3192985"/>
          </a:xfrm>
          <a:prstGeom prst="ellipse">
            <a:avLst/>
          </a:prstGeom>
          <a:solidFill>
            <a:srgbClr val="FFFFFF"/>
          </a:solidFill>
          <a:ln w="3175">
            <a:miter lim="400000"/>
          </a:ln>
        </p:spPr>
        <p:txBody>
          <a:bodyPr lIns="0" tIns="0" rIns="0" bIns="0" anchor="ctr"/>
          <a:lstStyle/>
          <a:p>
            <a:pPr algn="ctr">
              <a:spcBef>
                <a:spcPts val="0"/>
              </a:spcBef>
              <a:defRPr sz="2200">
                <a:solidFill>
                  <a:srgbClr val="FFFFFF"/>
                </a:solidFill>
              </a:defRPr>
            </a:pPr>
            <a:endParaRPr dirty="0"/>
          </a:p>
        </p:txBody>
      </p:sp>
      <p:pic>
        <p:nvPicPr>
          <p:cNvPr id="145" name="CocBanLogo.png" descr="CocBanLogo.png"/>
          <p:cNvPicPr>
            <a:picLocks noChangeAspect="1"/>
          </p:cNvPicPr>
          <p:nvPr/>
        </p:nvPicPr>
        <p:blipFill>
          <a:blip r:embed="rId5"/>
          <a:stretch>
            <a:fillRect/>
          </a:stretch>
        </p:blipFill>
        <p:spPr>
          <a:xfrm>
            <a:off x="753062" y="461075"/>
            <a:ext cx="3379345" cy="1217567"/>
          </a:xfrm>
          <a:prstGeom prst="rect">
            <a:avLst/>
          </a:prstGeom>
          <a:ln w="3175">
            <a:miter lim="400000"/>
          </a:ln>
        </p:spPr>
      </p:pic>
      <p:sp>
        <p:nvSpPr>
          <p:cNvPr id="146" name="地域のための コミュニケーションアプリ"/>
          <p:cNvSpPr txBox="1"/>
          <p:nvPr/>
        </p:nvSpPr>
        <p:spPr>
          <a:xfrm>
            <a:off x="792426" y="246594"/>
            <a:ext cx="2891817" cy="60016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700" tIns="12700" rIns="12700" bIns="12700" anchor="ctr">
            <a:spAutoFit/>
          </a:bodyPr>
          <a:lstStyle/>
          <a:p>
            <a:pPr>
              <a:spcBef>
                <a:spcPts val="0"/>
              </a:spcBef>
              <a:defRPr sz="2200" b="1" baseline="4545">
                <a:latin typeface="Proxima Nova"/>
                <a:ea typeface="Proxima Nova"/>
                <a:cs typeface="Proxima Nova"/>
                <a:sym typeface="Proxima Nova"/>
              </a:defRPr>
            </a:pPr>
            <a:r>
              <a:rPr sz="2800" dirty="0">
                <a:latin typeface="Noto Sans JP" panose="020B0200000000000000" pitchFamily="34" charset="-128"/>
                <a:ea typeface="Noto Sans JP" panose="020B0200000000000000" pitchFamily="34" charset="-128"/>
              </a:rPr>
              <a:t>地域のための</a:t>
            </a:r>
            <a:br>
              <a:rPr sz="2800" dirty="0">
                <a:latin typeface="Noto Sans JP" panose="020B0200000000000000" pitchFamily="34" charset="-128"/>
                <a:ea typeface="Noto Sans JP" panose="020B0200000000000000" pitchFamily="34" charset="-128"/>
              </a:rPr>
            </a:br>
            <a:r>
              <a:rPr sz="2800" dirty="0">
                <a:latin typeface="Noto Sans JP" panose="020B0200000000000000" pitchFamily="34" charset="-128"/>
                <a:ea typeface="Noto Sans JP" panose="020B0200000000000000" pitchFamily="34" charset="-128"/>
              </a:rPr>
              <a:t>コミュニケーションアプリ</a:t>
            </a:r>
          </a:p>
        </p:txBody>
      </p:sp>
      <p:sp>
        <p:nvSpPr>
          <p:cNvPr id="147" name="iOS"/>
          <p:cNvSpPr txBox="1"/>
          <p:nvPr/>
        </p:nvSpPr>
        <p:spPr>
          <a:xfrm>
            <a:off x="2086303" y="9776093"/>
            <a:ext cx="434610" cy="3235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5742" tIns="15742" rIns="15742" bIns="15742" anchor="ctr">
            <a:spAutoFit/>
          </a:bodyPr>
          <a:lstStyle>
            <a:lvl1pPr>
              <a:defRPr sz="1900" b="1">
                <a:latin typeface="Proxima Nova"/>
                <a:ea typeface="Proxima Nova"/>
                <a:cs typeface="Proxima Nova"/>
                <a:sym typeface="Proxima Nova"/>
              </a:defRPr>
            </a:lvl1pPr>
          </a:lstStyle>
          <a:p>
            <a:r>
              <a:rPr dirty="0"/>
              <a:t>iOS</a:t>
            </a:r>
          </a:p>
        </p:txBody>
      </p:sp>
      <p:sp>
        <p:nvSpPr>
          <p:cNvPr id="148" name="インストールは こちらから"/>
          <p:cNvSpPr txBox="1"/>
          <p:nvPr/>
        </p:nvSpPr>
        <p:spPr>
          <a:xfrm>
            <a:off x="67348" y="9108358"/>
            <a:ext cx="1591514" cy="55501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5742" tIns="15742" rIns="15742" bIns="15742" anchor="ctr">
            <a:spAutoFit/>
          </a:bodyPr>
          <a:lstStyle/>
          <a:p>
            <a:pPr>
              <a:defRPr sz="1700" b="1">
                <a:latin typeface="Proxima Nova"/>
                <a:ea typeface="Proxima Nova"/>
                <a:cs typeface="Proxima Nova"/>
                <a:sym typeface="Proxima Nova"/>
              </a:defRPr>
            </a:pPr>
            <a:r>
              <a:rPr dirty="0">
                <a:latin typeface="Noto Sans JP" panose="020B0200000000000000" pitchFamily="34" charset="-128"/>
                <a:ea typeface="Noto Sans JP" panose="020B0200000000000000" pitchFamily="34" charset="-128"/>
              </a:rPr>
              <a:t>インストールは</a:t>
            </a:r>
            <a:br>
              <a:rPr dirty="0">
                <a:latin typeface="Noto Sans JP" panose="020B0200000000000000" pitchFamily="34" charset="-128"/>
                <a:ea typeface="Noto Sans JP" panose="020B0200000000000000" pitchFamily="34" charset="-128"/>
              </a:rPr>
            </a:br>
            <a:r>
              <a:rPr dirty="0">
                <a:latin typeface="Noto Sans JP" panose="020B0200000000000000" pitchFamily="34" charset="-128"/>
                <a:ea typeface="Noto Sans JP" panose="020B0200000000000000" pitchFamily="34" charset="-128"/>
              </a:rPr>
              <a:t>こちらから</a:t>
            </a:r>
          </a:p>
        </p:txBody>
      </p:sp>
      <p:pic>
        <p:nvPicPr>
          <p:cNvPr id="149" name="CocBanIOSQR 2.png" descr="CocBanIOSQR 2.png"/>
          <p:cNvPicPr>
            <a:picLocks noChangeAspect="1"/>
          </p:cNvPicPr>
          <p:nvPr/>
        </p:nvPicPr>
        <p:blipFill>
          <a:blip r:embed="rId6"/>
          <a:stretch>
            <a:fillRect/>
          </a:stretch>
        </p:blipFill>
        <p:spPr>
          <a:xfrm>
            <a:off x="1791993" y="8802894"/>
            <a:ext cx="1023230" cy="1023229"/>
          </a:xfrm>
          <a:prstGeom prst="rect">
            <a:avLst/>
          </a:prstGeom>
          <a:ln w="3175">
            <a:miter lim="400000"/>
          </a:ln>
        </p:spPr>
      </p:pic>
      <p:sp>
        <p:nvSpPr>
          <p:cNvPr id="150" name="CocBanでできること！"/>
          <p:cNvSpPr/>
          <p:nvPr/>
        </p:nvSpPr>
        <p:spPr>
          <a:xfrm rot="21420000">
            <a:off x="-2891695" y="1911059"/>
            <a:ext cx="10803796" cy="707580"/>
          </a:xfrm>
          <a:prstGeom prst="rect">
            <a:avLst/>
          </a:prstGeom>
          <a:blipFill>
            <a:blip r:embed="rId7"/>
          </a:blip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900" b="1">
                <a:solidFill>
                  <a:srgbClr val="FFFFFF"/>
                </a:solidFill>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CocBanでできること！</a:t>
            </a:r>
          </a:p>
        </p:txBody>
      </p:sp>
      <p:sp>
        <p:nvSpPr>
          <p:cNvPr id="151" name="三角形"/>
          <p:cNvSpPr/>
          <p:nvPr/>
        </p:nvSpPr>
        <p:spPr>
          <a:xfrm rot="18900000">
            <a:off x="5087674" y="8936234"/>
            <a:ext cx="2464498" cy="10984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adFill>
            <a:gsLst>
              <a:gs pos="0">
                <a:srgbClr val="FFFEFB"/>
              </a:gs>
              <a:gs pos="29193">
                <a:srgbClr val="EEEEEC"/>
              </a:gs>
              <a:gs pos="63910">
                <a:srgbClr val="DEDEDE"/>
              </a:gs>
            </a:gsLst>
            <a:lin ang="12305592"/>
          </a:gradFill>
          <a:ln w="3175">
            <a:solidFill>
              <a:srgbClr val="5E5E5E"/>
            </a:solidFill>
            <a:miter lim="400000"/>
          </a:ln>
          <a:effectLst>
            <a:outerShdw blurRad="190500" dist="139700" dir="9739134" rotWithShape="0">
              <a:srgbClr val="000000"/>
            </a:outerShdw>
          </a:effectLst>
        </p:spPr>
        <p:txBody>
          <a:bodyPr lIns="0" tIns="0" rIns="0" bIns="0" anchor="ctr"/>
          <a:lstStyle/>
          <a:p>
            <a:pPr algn="ctr">
              <a:spcBef>
                <a:spcPts val="0"/>
              </a:spcBef>
              <a:defRPr sz="2200">
                <a:solidFill>
                  <a:srgbClr val="FBFCFF"/>
                </a:solidFill>
              </a:defRPr>
            </a:pPr>
            <a:endParaRPr dirty="0"/>
          </a:p>
        </p:txBody>
      </p:sp>
      <p:sp>
        <p:nvSpPr>
          <p:cNvPr id="152" name="アカウント登録の やり方を解説"/>
          <p:cNvSpPr txBox="1"/>
          <p:nvPr/>
        </p:nvSpPr>
        <p:spPr>
          <a:xfrm rot="18900000">
            <a:off x="6218386" y="9929520"/>
            <a:ext cx="1288546" cy="40112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5742" tIns="15742" rIns="15742" bIns="15742" anchor="ctr">
            <a:spAutoFit/>
          </a:bodyPr>
          <a:lstStyle/>
          <a:p>
            <a:pPr algn="ctr">
              <a:defRPr sz="1200" b="1">
                <a:solidFill>
                  <a:srgbClr val="FFFFFF"/>
                </a:solidFill>
                <a:latin typeface="Proxima Nova"/>
                <a:ea typeface="Proxima Nova"/>
                <a:cs typeface="Proxima Nova"/>
                <a:sym typeface="Proxima Nova"/>
              </a:defRPr>
            </a:pPr>
            <a:r>
              <a:rPr dirty="0">
                <a:latin typeface="Noto Sans JP" panose="020B0200000000000000" pitchFamily="34" charset="-128"/>
                <a:ea typeface="Noto Sans JP" panose="020B0200000000000000" pitchFamily="34" charset="-128"/>
              </a:rPr>
              <a:t>アカウント登録の</a:t>
            </a:r>
            <a:br>
              <a:rPr dirty="0">
                <a:latin typeface="Noto Sans JP" panose="020B0200000000000000" pitchFamily="34" charset="-128"/>
                <a:ea typeface="Noto Sans JP" panose="020B0200000000000000" pitchFamily="34" charset="-128"/>
              </a:rPr>
            </a:br>
            <a:r>
              <a:rPr dirty="0">
                <a:latin typeface="Noto Sans JP" panose="020B0200000000000000" pitchFamily="34" charset="-128"/>
                <a:ea typeface="Noto Sans JP" panose="020B0200000000000000" pitchFamily="34" charset="-128"/>
              </a:rPr>
              <a:t>やり方を解説</a:t>
            </a:r>
          </a:p>
        </p:txBody>
      </p:sp>
      <p:sp>
        <p:nvSpPr>
          <p:cNvPr id="153" name="矢印"/>
          <p:cNvSpPr/>
          <p:nvPr/>
        </p:nvSpPr>
        <p:spPr>
          <a:xfrm rot="18900000">
            <a:off x="6927850" y="10212406"/>
            <a:ext cx="587673" cy="228336"/>
          </a:xfrm>
          <a:prstGeom prst="rightArrow">
            <a:avLst>
              <a:gd name="adj1" fmla="val 30862"/>
              <a:gd name="adj2" fmla="val 94963"/>
            </a:avLst>
          </a:prstGeom>
          <a:solidFill>
            <a:srgbClr val="FFFFFF"/>
          </a:solidFill>
          <a:ln w="3175">
            <a:miter lim="400000"/>
          </a:ln>
        </p:spPr>
        <p:txBody>
          <a:bodyPr lIns="0" tIns="0" rIns="0" bIns="0" anchor="ctr"/>
          <a:lstStyle/>
          <a:p>
            <a:pPr algn="ctr">
              <a:spcBef>
                <a:spcPts val="0"/>
              </a:spcBef>
              <a:defRPr sz="2200">
                <a:solidFill>
                  <a:srgbClr val="FFFFFF"/>
                </a:solidFill>
              </a:defRPr>
            </a:pPr>
            <a:endParaRPr dirty="0"/>
          </a:p>
        </p:txBody>
      </p:sp>
      <p:sp>
        <p:nvSpPr>
          <p:cNvPr id="154" name="角丸四角形"/>
          <p:cNvSpPr/>
          <p:nvPr/>
        </p:nvSpPr>
        <p:spPr>
          <a:xfrm>
            <a:off x="2562515" y="5656591"/>
            <a:ext cx="2431470" cy="979191"/>
          </a:xfrm>
          <a:prstGeom prst="roundRect">
            <a:avLst>
              <a:gd name="adj" fmla="val 19455"/>
            </a:avLst>
          </a:prstGeom>
          <a:solidFill>
            <a:srgbClr val="FFFFFF"/>
          </a:solidFill>
          <a:ln w="38100">
            <a:solidFill>
              <a:srgbClr val="929292"/>
            </a:solidFill>
            <a:miter lim="400000"/>
          </a:ln>
        </p:spPr>
        <p:txBody>
          <a:bodyPr lIns="0" tIns="0" rIns="0" bIns="0" anchor="ctr"/>
          <a:lstStyle/>
          <a:p>
            <a:pPr algn="ctr">
              <a:spcBef>
                <a:spcPts val="0"/>
              </a:spcBef>
              <a:defRPr sz="2200">
                <a:solidFill>
                  <a:srgbClr val="FFFFFF"/>
                </a:solidFill>
              </a:defRPr>
            </a:pPr>
            <a:endParaRPr dirty="0"/>
          </a:p>
        </p:txBody>
      </p:sp>
      <p:pic>
        <p:nvPicPr>
          <p:cNvPr id="155" name="CocBanGooglePlayQR 2.png" descr="CocBanGooglePlayQR 2.png"/>
          <p:cNvPicPr>
            <a:picLocks noChangeAspect="1"/>
          </p:cNvPicPr>
          <p:nvPr/>
        </p:nvPicPr>
        <p:blipFill>
          <a:blip r:embed="rId8"/>
          <a:stretch>
            <a:fillRect/>
          </a:stretch>
        </p:blipFill>
        <p:spPr>
          <a:xfrm>
            <a:off x="3160198" y="8802894"/>
            <a:ext cx="1023229" cy="1023229"/>
          </a:xfrm>
          <a:prstGeom prst="rect">
            <a:avLst/>
          </a:prstGeom>
          <a:ln w="3175">
            <a:miter lim="400000"/>
          </a:ln>
        </p:spPr>
      </p:pic>
      <p:sp>
        <p:nvSpPr>
          <p:cNvPr id="156" name="Android"/>
          <p:cNvSpPr txBox="1"/>
          <p:nvPr/>
        </p:nvSpPr>
        <p:spPr>
          <a:xfrm>
            <a:off x="3238469" y="9776093"/>
            <a:ext cx="918175" cy="3235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5742" tIns="15742" rIns="15742" bIns="15742" anchor="ctr">
            <a:spAutoFit/>
          </a:bodyPr>
          <a:lstStyle>
            <a:lvl1pPr>
              <a:defRPr sz="1900" b="1">
                <a:latin typeface="Proxima Nova"/>
                <a:ea typeface="Proxima Nova"/>
                <a:cs typeface="Proxima Nova"/>
                <a:sym typeface="Proxima Nova"/>
              </a:defRPr>
            </a:lvl1pPr>
          </a:lstStyle>
          <a:p>
            <a:r>
              <a:rPr dirty="0"/>
              <a:t>Android</a:t>
            </a:r>
          </a:p>
        </p:txBody>
      </p:sp>
      <p:pic>
        <p:nvPicPr>
          <p:cNvPr id="157" name="QR_832349.png" descr="QR_832349.png"/>
          <p:cNvPicPr>
            <a:picLocks noChangeAspect="1"/>
          </p:cNvPicPr>
          <p:nvPr/>
        </p:nvPicPr>
        <p:blipFill>
          <a:blip r:embed="rId9"/>
          <a:stretch>
            <a:fillRect/>
          </a:stretch>
        </p:blipFill>
        <p:spPr>
          <a:xfrm>
            <a:off x="4618995" y="9129655"/>
            <a:ext cx="849134" cy="849134"/>
          </a:xfrm>
          <a:prstGeom prst="rect">
            <a:avLst/>
          </a:prstGeom>
          <a:ln w="3175">
            <a:miter lim="400000"/>
          </a:ln>
        </p:spPr>
      </p:pic>
      <p:sp>
        <p:nvSpPr>
          <p:cNvPr id="158" name="Web版もあるよ！"/>
          <p:cNvSpPr txBox="1"/>
          <p:nvPr/>
        </p:nvSpPr>
        <p:spPr>
          <a:xfrm>
            <a:off x="4410573" y="8875525"/>
            <a:ext cx="1290149" cy="21645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5742" tIns="15742" rIns="15742" bIns="15742" anchor="ctr">
            <a:spAutoFit/>
          </a:bodyPr>
          <a:lstStyle>
            <a:lvl1pPr>
              <a:defRPr sz="1200" b="1" u="sng">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Web版もあるよ！</a:t>
            </a:r>
          </a:p>
        </p:txBody>
      </p:sp>
      <p:pic>
        <p:nvPicPr>
          <p:cNvPr id="159" name="qr_cocban_HP.png" descr="qr_cocban_HP.png"/>
          <p:cNvPicPr>
            <a:picLocks noChangeAspect="1"/>
          </p:cNvPicPr>
          <p:nvPr/>
        </p:nvPicPr>
        <p:blipFill>
          <a:blip r:embed="rId10"/>
          <a:stretch>
            <a:fillRect/>
          </a:stretch>
        </p:blipFill>
        <p:spPr>
          <a:xfrm>
            <a:off x="5686454" y="196101"/>
            <a:ext cx="1159269" cy="1159269"/>
          </a:xfrm>
          <a:prstGeom prst="rect">
            <a:avLst/>
          </a:prstGeom>
          <a:ln w="3175">
            <a:miter lim="400000"/>
          </a:ln>
        </p:spPr>
      </p:pic>
      <p:sp>
        <p:nvSpPr>
          <p:cNvPr id="160" name="ホームページ"/>
          <p:cNvSpPr txBox="1"/>
          <p:nvPr/>
        </p:nvSpPr>
        <p:spPr>
          <a:xfrm>
            <a:off x="5754474" y="1349269"/>
            <a:ext cx="1051301" cy="23184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5742" tIns="15742" rIns="15742" bIns="15742" anchor="ctr">
            <a:spAutoFit/>
          </a:bodyPr>
          <a:lstStyle>
            <a:lvl1pPr>
              <a:defRPr sz="1300" b="1">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ホームページ</a:t>
            </a:r>
          </a:p>
        </p:txBody>
      </p:sp>
      <p:sp>
        <p:nvSpPr>
          <p:cNvPr id="161" name="CocBanの特徴"/>
          <p:cNvSpPr txBox="1"/>
          <p:nvPr/>
        </p:nvSpPr>
        <p:spPr>
          <a:xfrm>
            <a:off x="973641" y="6910780"/>
            <a:ext cx="1841582" cy="29032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5742" tIns="15742" rIns="15742" bIns="15742" anchor="ctr">
            <a:spAutoFit/>
          </a:bodyPr>
          <a:lstStyle>
            <a:lvl1pPr defTabSz="455459">
              <a:lnSpc>
                <a:spcPct val="80000"/>
              </a:lnSpc>
              <a:spcBef>
                <a:spcPts val="1800"/>
              </a:spcBef>
              <a:defRPr sz="2100" b="1">
                <a:solidFill>
                  <a:srgbClr val="FFFFFF"/>
                </a:solidFill>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CocBanの特徴</a:t>
            </a:r>
          </a:p>
        </p:txBody>
      </p:sp>
      <p:sp>
        <p:nvSpPr>
          <p:cNvPr id="162" name="後からグループに 参加しても 情報が見れる"/>
          <p:cNvSpPr>
            <a:spLocks noChangeAspect="1"/>
          </p:cNvSpPr>
          <p:nvPr/>
        </p:nvSpPr>
        <p:spPr>
          <a:xfrm>
            <a:off x="5018047" y="7372654"/>
            <a:ext cx="1188000" cy="1188000"/>
          </a:xfrm>
          <a:prstGeom prst="ellipse">
            <a:avLst/>
          </a:prstGeom>
          <a:solidFill>
            <a:srgbClr val="FFFFF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742" tIns="15742" rIns="15742" bIns="15742" anchor="ctr"/>
          <a:lstStyle/>
          <a:p>
            <a:pPr algn="ctr">
              <a:spcBef>
                <a:spcPts val="0"/>
              </a:spcBef>
              <a:defRPr sz="800" cap="all">
                <a:solidFill>
                  <a:srgbClr val="5E5E5E"/>
                </a:solidFill>
                <a:latin typeface="Proxima Nova Extrabold"/>
                <a:ea typeface="Proxima Nova Extrabold"/>
                <a:cs typeface="Proxima Nova Extrabold"/>
                <a:sym typeface="Proxima Nova Extrabold"/>
              </a:defRPr>
            </a:pPr>
            <a:r>
              <a:rPr sz="700" b="1" dirty="0">
                <a:latin typeface="Noto Sans JP" panose="020B0200000000000000" pitchFamily="34" charset="-128"/>
                <a:ea typeface="Noto Sans JP" panose="020B0200000000000000" pitchFamily="34" charset="-128"/>
              </a:rPr>
              <a:t>後からグループに</a:t>
            </a:r>
            <a:br>
              <a:rPr sz="700" b="1" dirty="0">
                <a:latin typeface="Noto Sans JP" panose="020B0200000000000000" pitchFamily="34" charset="-128"/>
                <a:ea typeface="Noto Sans JP" panose="020B0200000000000000" pitchFamily="34" charset="-128"/>
              </a:rPr>
            </a:br>
            <a:r>
              <a:rPr sz="700" b="1" dirty="0">
                <a:latin typeface="Noto Sans JP" panose="020B0200000000000000" pitchFamily="34" charset="-128"/>
                <a:ea typeface="Noto Sans JP" panose="020B0200000000000000" pitchFamily="34" charset="-128"/>
              </a:rPr>
              <a:t>参加しても</a:t>
            </a:r>
            <a:br>
              <a:rPr sz="700" b="1" dirty="0">
                <a:latin typeface="Noto Sans JP" panose="020B0200000000000000" pitchFamily="34" charset="-128"/>
                <a:ea typeface="Noto Sans JP" panose="020B0200000000000000" pitchFamily="34" charset="-128"/>
              </a:rPr>
            </a:br>
            <a:r>
              <a:rPr sz="700" b="1" dirty="0">
                <a:latin typeface="Noto Sans JP" panose="020B0200000000000000" pitchFamily="34" charset="-128"/>
                <a:ea typeface="Noto Sans JP" panose="020B0200000000000000" pitchFamily="34" charset="-128"/>
              </a:rPr>
              <a:t>情報が見れる</a:t>
            </a:r>
          </a:p>
        </p:txBody>
      </p:sp>
      <p:sp>
        <p:nvSpPr>
          <p:cNvPr id="163" name="登録から グループ参加まで 3ステップ"/>
          <p:cNvSpPr>
            <a:spLocks noChangeAspect="1"/>
          </p:cNvSpPr>
          <p:nvPr/>
        </p:nvSpPr>
        <p:spPr>
          <a:xfrm>
            <a:off x="93235" y="7372654"/>
            <a:ext cx="1188000" cy="1188000"/>
          </a:xfrm>
          <a:prstGeom prst="ellipse">
            <a:avLst/>
          </a:prstGeom>
          <a:solidFill>
            <a:srgbClr val="FFFFF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742" tIns="15742" rIns="15742" bIns="15742" anchor="ctr"/>
          <a:lstStyle/>
          <a:p>
            <a:pPr algn="ctr">
              <a:spcBef>
                <a:spcPts val="0"/>
              </a:spcBef>
              <a:defRPr sz="800" cap="all">
                <a:solidFill>
                  <a:srgbClr val="5E5E5E"/>
                </a:solidFill>
                <a:latin typeface="Proxima Nova Extrabold"/>
                <a:ea typeface="Proxima Nova Extrabold"/>
                <a:cs typeface="Proxima Nova Extrabold"/>
                <a:sym typeface="Proxima Nova Extrabold"/>
              </a:defRPr>
            </a:pPr>
            <a:r>
              <a:rPr sz="700" b="1" dirty="0">
                <a:latin typeface="Noto Sans JP" panose="020B0200000000000000" pitchFamily="34" charset="-128"/>
                <a:ea typeface="Noto Sans JP" panose="020B0200000000000000" pitchFamily="34" charset="-128"/>
              </a:rPr>
              <a:t>登録から</a:t>
            </a:r>
            <a:br>
              <a:rPr sz="700" b="1" dirty="0">
                <a:latin typeface="Noto Sans JP" panose="020B0200000000000000" pitchFamily="34" charset="-128"/>
                <a:ea typeface="Noto Sans JP" panose="020B0200000000000000" pitchFamily="34" charset="-128"/>
              </a:rPr>
            </a:br>
            <a:r>
              <a:rPr sz="700" b="1" dirty="0">
                <a:latin typeface="Noto Sans JP" panose="020B0200000000000000" pitchFamily="34" charset="-128"/>
                <a:ea typeface="Noto Sans JP" panose="020B0200000000000000" pitchFamily="34" charset="-128"/>
              </a:rPr>
              <a:t>グループ参加まで</a:t>
            </a:r>
            <a:br>
              <a:rPr sz="700" b="1" dirty="0">
                <a:latin typeface="Noto Sans JP" panose="020B0200000000000000" pitchFamily="34" charset="-128"/>
                <a:ea typeface="Noto Sans JP" panose="020B0200000000000000" pitchFamily="34" charset="-128"/>
              </a:rPr>
            </a:br>
            <a:r>
              <a:rPr sz="700" b="1" dirty="0">
                <a:latin typeface="Noto Sans JP" panose="020B0200000000000000" pitchFamily="34" charset="-128"/>
                <a:ea typeface="Noto Sans JP" panose="020B0200000000000000" pitchFamily="34" charset="-128"/>
              </a:rPr>
              <a:t>3ステップ</a:t>
            </a:r>
          </a:p>
        </p:txBody>
      </p:sp>
      <p:sp>
        <p:nvSpPr>
          <p:cNvPr id="164" name="矢印"/>
          <p:cNvSpPr/>
          <p:nvPr/>
        </p:nvSpPr>
        <p:spPr>
          <a:xfrm>
            <a:off x="1225940" y="9457796"/>
            <a:ext cx="380211" cy="215992"/>
          </a:xfrm>
          <a:prstGeom prst="rightArrow">
            <a:avLst>
              <a:gd name="adj1" fmla="val 31547"/>
              <a:gd name="adj2" fmla="val 87660"/>
            </a:avLst>
          </a:prstGeom>
          <a:solidFill>
            <a:srgbClr val="000000"/>
          </a:solidFill>
          <a:ln w="3175">
            <a:miter lim="400000"/>
          </a:ln>
        </p:spPr>
        <p:txBody>
          <a:bodyPr lIns="0" tIns="0" rIns="0" bIns="0" anchor="ctr"/>
          <a:lstStyle/>
          <a:p>
            <a:pPr algn="ctr">
              <a:spcBef>
                <a:spcPts val="0"/>
              </a:spcBef>
              <a:defRPr sz="2200">
                <a:solidFill>
                  <a:srgbClr val="FFFFFF"/>
                </a:solidFill>
              </a:defRPr>
            </a:pPr>
            <a:endParaRPr dirty="0"/>
          </a:p>
        </p:txBody>
      </p:sp>
      <p:sp>
        <p:nvSpPr>
          <p:cNvPr id="165" name="線"/>
          <p:cNvSpPr/>
          <p:nvPr/>
        </p:nvSpPr>
        <p:spPr>
          <a:xfrm>
            <a:off x="3913553" y="7013723"/>
            <a:ext cx="3943351" cy="1"/>
          </a:xfrm>
          <a:prstGeom prst="line">
            <a:avLst/>
          </a:prstGeom>
          <a:ln w="38100">
            <a:solidFill>
              <a:srgbClr val="5E5E5E"/>
            </a:solidFill>
            <a:miter lim="400000"/>
          </a:ln>
        </p:spPr>
        <p:txBody>
          <a:bodyPr lIns="15742" tIns="15742" rIns="15742" bIns="15742" anchor="ctr"/>
          <a:lstStyle/>
          <a:p>
            <a:endParaRPr dirty="0"/>
          </a:p>
        </p:txBody>
      </p:sp>
      <p:sp>
        <p:nvSpPr>
          <p:cNvPr id="166" name="線"/>
          <p:cNvSpPr/>
          <p:nvPr/>
        </p:nvSpPr>
        <p:spPr>
          <a:xfrm>
            <a:off x="-126597" y="8673089"/>
            <a:ext cx="7809694" cy="1"/>
          </a:xfrm>
          <a:prstGeom prst="line">
            <a:avLst/>
          </a:prstGeom>
          <a:ln w="38100">
            <a:solidFill>
              <a:srgbClr val="5E5E5E"/>
            </a:solidFill>
            <a:miter lim="400000"/>
          </a:ln>
        </p:spPr>
        <p:txBody>
          <a:bodyPr lIns="15742" tIns="15742" rIns="15742" bIns="15742" anchor="ctr"/>
          <a:lstStyle/>
          <a:p>
            <a:endParaRPr dirty="0"/>
          </a:p>
        </p:txBody>
      </p:sp>
      <p:pic>
        <p:nvPicPr>
          <p:cNvPr id="167" name="スクリーンショット 2024-07-29 18.31.55.png" descr="スクリーンショット 2024-07-29 18.31.55.png"/>
          <p:cNvPicPr>
            <a:picLocks noChangeAspect="1"/>
          </p:cNvPicPr>
          <p:nvPr/>
        </p:nvPicPr>
        <p:blipFill>
          <a:blip r:embed="rId11"/>
          <a:srcRect t="21174" b="21174"/>
          <a:stretch>
            <a:fillRect/>
          </a:stretch>
        </p:blipFill>
        <p:spPr>
          <a:xfrm>
            <a:off x="-294540" y="2809104"/>
            <a:ext cx="3169841" cy="3428253"/>
          </a:xfrm>
          <a:prstGeom prst="rect">
            <a:avLst/>
          </a:prstGeom>
          <a:ln w="3175">
            <a:miter lim="400000"/>
          </a:ln>
        </p:spPr>
      </p:pic>
      <p:sp>
        <p:nvSpPr>
          <p:cNvPr id="168" name="角丸四角形"/>
          <p:cNvSpPr/>
          <p:nvPr/>
        </p:nvSpPr>
        <p:spPr>
          <a:xfrm>
            <a:off x="74646" y="5656829"/>
            <a:ext cx="2431469" cy="979190"/>
          </a:xfrm>
          <a:prstGeom prst="roundRect">
            <a:avLst>
              <a:gd name="adj" fmla="val 19455"/>
            </a:avLst>
          </a:prstGeom>
          <a:solidFill>
            <a:srgbClr val="FFFFFF"/>
          </a:solidFill>
          <a:ln w="38100">
            <a:solidFill>
              <a:srgbClr val="929292"/>
            </a:solidFill>
            <a:miter lim="400000"/>
          </a:ln>
        </p:spPr>
        <p:txBody>
          <a:bodyPr lIns="0" tIns="0" rIns="0" bIns="0" anchor="ctr"/>
          <a:lstStyle/>
          <a:p>
            <a:pPr algn="ctr">
              <a:spcBef>
                <a:spcPts val="0"/>
              </a:spcBef>
              <a:defRPr sz="2200"/>
            </a:pPr>
            <a:endParaRPr dirty="0"/>
          </a:p>
        </p:txBody>
      </p:sp>
      <p:sp>
        <p:nvSpPr>
          <p:cNvPr id="169" name="文章・画像・PDFで 回覧板の役割"/>
          <p:cNvSpPr txBox="1"/>
          <p:nvPr/>
        </p:nvSpPr>
        <p:spPr>
          <a:xfrm>
            <a:off x="296653" y="5868680"/>
            <a:ext cx="1987455" cy="55501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5742" tIns="15742" rIns="15742" bIns="15742" anchor="ctr">
            <a:spAutoFit/>
          </a:bodyPr>
          <a:lstStyle/>
          <a:p>
            <a:pPr algn="ctr">
              <a:defRPr sz="1700" b="1">
                <a:latin typeface="Proxima Nova"/>
                <a:ea typeface="Proxima Nova"/>
                <a:cs typeface="Proxima Nova"/>
                <a:sym typeface="Proxima Nova"/>
              </a:defRPr>
            </a:pPr>
            <a:r>
              <a:rPr dirty="0">
                <a:latin typeface="Noto Sans JP" panose="020B0200000000000000" pitchFamily="34" charset="-128"/>
                <a:ea typeface="Noto Sans JP" panose="020B0200000000000000" pitchFamily="34" charset="-128"/>
              </a:rPr>
              <a:t>文章・画像・PDFで</a:t>
            </a:r>
            <a:br>
              <a:rPr dirty="0">
                <a:latin typeface="Noto Sans JP" panose="020B0200000000000000" pitchFamily="34" charset="-128"/>
                <a:ea typeface="Noto Sans JP" panose="020B0200000000000000" pitchFamily="34" charset="-128"/>
              </a:rPr>
            </a:br>
            <a:r>
              <a:rPr dirty="0">
                <a:latin typeface="Noto Sans JP" panose="020B0200000000000000" pitchFamily="34" charset="-128"/>
                <a:ea typeface="Noto Sans JP" panose="020B0200000000000000" pitchFamily="34" charset="-128"/>
              </a:rPr>
              <a:t>回覧板の役割</a:t>
            </a:r>
          </a:p>
        </p:txBody>
      </p:sp>
      <p:pic>
        <p:nvPicPr>
          <p:cNvPr id="170" name="スクリーンショット 2024-07-29 18.49.56.png" descr="スクリーンショット 2024-07-29 18.49.56.png"/>
          <p:cNvPicPr>
            <a:picLocks noChangeAspect="1"/>
          </p:cNvPicPr>
          <p:nvPr/>
        </p:nvPicPr>
        <p:blipFill>
          <a:blip r:embed="rId12"/>
          <a:srcRect b="32022"/>
          <a:stretch>
            <a:fillRect/>
          </a:stretch>
        </p:blipFill>
        <p:spPr>
          <a:xfrm>
            <a:off x="4681168" y="2095500"/>
            <a:ext cx="3169842" cy="4042367"/>
          </a:xfrm>
          <a:prstGeom prst="rect">
            <a:avLst/>
          </a:prstGeom>
          <a:ln w="3175">
            <a:miter lim="400000"/>
          </a:ln>
        </p:spPr>
      </p:pic>
      <p:sp>
        <p:nvSpPr>
          <p:cNvPr id="171" name="角丸四角形"/>
          <p:cNvSpPr/>
          <p:nvPr/>
        </p:nvSpPr>
        <p:spPr>
          <a:xfrm>
            <a:off x="5050354" y="5653202"/>
            <a:ext cx="2431470" cy="979191"/>
          </a:xfrm>
          <a:prstGeom prst="roundRect">
            <a:avLst>
              <a:gd name="adj" fmla="val 19455"/>
            </a:avLst>
          </a:prstGeom>
          <a:solidFill>
            <a:srgbClr val="FFFFFF"/>
          </a:solidFill>
          <a:ln w="38100">
            <a:solidFill>
              <a:srgbClr val="929292"/>
            </a:solidFill>
            <a:miter lim="400000"/>
          </a:ln>
        </p:spPr>
        <p:txBody>
          <a:bodyPr lIns="0" tIns="0" rIns="0" bIns="0" anchor="ctr"/>
          <a:lstStyle/>
          <a:p>
            <a:pPr algn="ctr">
              <a:spcBef>
                <a:spcPts val="0"/>
              </a:spcBef>
              <a:defRPr sz="2200">
                <a:solidFill>
                  <a:srgbClr val="FFFFFF"/>
                </a:solidFill>
              </a:defRPr>
            </a:pPr>
            <a:endParaRPr dirty="0"/>
          </a:p>
        </p:txBody>
      </p:sp>
      <p:sp>
        <p:nvSpPr>
          <p:cNvPr id="172" name="タグをつけた投稿で 情報を整頓"/>
          <p:cNvSpPr txBox="1"/>
          <p:nvPr/>
        </p:nvSpPr>
        <p:spPr>
          <a:xfrm>
            <a:off x="5274226" y="5867988"/>
            <a:ext cx="1993867" cy="55501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5742" tIns="15742" rIns="15742" bIns="15742" anchor="ctr">
            <a:spAutoFit/>
          </a:bodyPr>
          <a:lstStyle/>
          <a:p>
            <a:pPr algn="ctr">
              <a:defRPr sz="1700" b="1">
                <a:latin typeface="Proxima Nova"/>
                <a:ea typeface="Proxima Nova"/>
                <a:cs typeface="Proxima Nova"/>
                <a:sym typeface="Proxima Nova"/>
              </a:defRPr>
            </a:pPr>
            <a:r>
              <a:rPr dirty="0">
                <a:latin typeface="Noto Sans JP" panose="020B0200000000000000" pitchFamily="34" charset="-128"/>
                <a:ea typeface="Noto Sans JP" panose="020B0200000000000000" pitchFamily="34" charset="-128"/>
              </a:rPr>
              <a:t>タグをつけた投稿で</a:t>
            </a:r>
            <a:br>
              <a:rPr dirty="0">
                <a:latin typeface="Noto Sans JP" panose="020B0200000000000000" pitchFamily="34" charset="-128"/>
                <a:ea typeface="Noto Sans JP" panose="020B0200000000000000" pitchFamily="34" charset="-128"/>
              </a:rPr>
            </a:br>
            <a:r>
              <a:rPr dirty="0">
                <a:latin typeface="Noto Sans JP" panose="020B0200000000000000" pitchFamily="34" charset="-128"/>
                <a:ea typeface="Noto Sans JP" panose="020B0200000000000000" pitchFamily="34" charset="-128"/>
              </a:rPr>
              <a:t>情報を整頓</a:t>
            </a:r>
          </a:p>
        </p:txBody>
      </p:sp>
      <p:sp>
        <p:nvSpPr>
          <p:cNvPr id="173" name="ユーザまでわかる 高度な既読管理が できる"/>
          <p:cNvSpPr>
            <a:spLocks noChangeAspect="1"/>
          </p:cNvSpPr>
          <p:nvPr/>
        </p:nvSpPr>
        <p:spPr>
          <a:xfrm>
            <a:off x="6244589" y="7372654"/>
            <a:ext cx="1188000" cy="1188000"/>
          </a:xfrm>
          <a:prstGeom prst="ellipse">
            <a:avLst/>
          </a:prstGeom>
          <a:solidFill>
            <a:srgbClr val="FFFFF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742" tIns="15742" rIns="15742" bIns="15742" anchor="ctr"/>
          <a:lstStyle/>
          <a:p>
            <a:pPr algn="ctr">
              <a:spcBef>
                <a:spcPts val="0"/>
              </a:spcBef>
              <a:defRPr sz="800" cap="all">
                <a:solidFill>
                  <a:srgbClr val="5E5E5E"/>
                </a:solidFill>
                <a:latin typeface="Proxima Nova Extrabold"/>
                <a:ea typeface="Proxima Nova Extrabold"/>
                <a:cs typeface="Proxima Nova Extrabold"/>
                <a:sym typeface="Proxima Nova Extrabold"/>
              </a:defRPr>
            </a:pPr>
            <a:r>
              <a:rPr sz="700" b="1" dirty="0">
                <a:latin typeface="Noto Sans JP" panose="020B0200000000000000" pitchFamily="34" charset="-128"/>
                <a:ea typeface="Noto Sans JP" panose="020B0200000000000000" pitchFamily="34" charset="-128"/>
              </a:rPr>
              <a:t>ユーザまでわかる</a:t>
            </a:r>
            <a:br>
              <a:rPr sz="700" b="1" dirty="0">
                <a:latin typeface="Noto Sans JP" panose="020B0200000000000000" pitchFamily="34" charset="-128"/>
                <a:ea typeface="Noto Sans JP" panose="020B0200000000000000" pitchFamily="34" charset="-128"/>
              </a:rPr>
            </a:br>
            <a:r>
              <a:rPr sz="700" b="1" dirty="0">
                <a:latin typeface="Noto Sans JP" panose="020B0200000000000000" pitchFamily="34" charset="-128"/>
                <a:ea typeface="Noto Sans JP" panose="020B0200000000000000" pitchFamily="34" charset="-128"/>
              </a:rPr>
              <a:t>高度な既読管理が</a:t>
            </a:r>
            <a:br>
              <a:rPr sz="700" b="1" dirty="0">
                <a:latin typeface="Noto Sans JP" panose="020B0200000000000000" pitchFamily="34" charset="-128"/>
                <a:ea typeface="Noto Sans JP" panose="020B0200000000000000" pitchFamily="34" charset="-128"/>
              </a:rPr>
            </a:br>
            <a:r>
              <a:rPr sz="700" b="1" dirty="0">
                <a:latin typeface="Noto Sans JP" panose="020B0200000000000000" pitchFamily="34" charset="-128"/>
                <a:ea typeface="Noto Sans JP" panose="020B0200000000000000" pitchFamily="34" charset="-128"/>
              </a:rPr>
              <a:t>できる</a:t>
            </a:r>
          </a:p>
        </p:txBody>
      </p:sp>
      <p:sp>
        <p:nvSpPr>
          <p:cNvPr id="174" name="Android端末は標準のカメラでQRコードを読み取れない場合があります。 QRコードスキャナを利用またはPlayストアで「CocBan」と検索してください。"/>
          <p:cNvSpPr txBox="1"/>
          <p:nvPr/>
        </p:nvSpPr>
        <p:spPr>
          <a:xfrm>
            <a:off x="79916" y="10137773"/>
            <a:ext cx="5647111" cy="40112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5742" tIns="15742" rIns="15742" bIns="15742" anchor="ctr">
            <a:spAutoFit/>
          </a:bodyPr>
          <a:lstStyle/>
          <a:p>
            <a:pPr>
              <a:defRPr sz="1200" b="1" u="sng">
                <a:latin typeface="Proxima Nova"/>
                <a:ea typeface="Proxima Nova"/>
                <a:cs typeface="Proxima Nova"/>
                <a:sym typeface="Proxima Nova"/>
              </a:defRPr>
            </a:pPr>
            <a:r>
              <a:rPr dirty="0">
                <a:latin typeface="Noto Sans JP" panose="020B0200000000000000" pitchFamily="34" charset="-128"/>
                <a:ea typeface="Noto Sans JP" panose="020B0200000000000000" pitchFamily="34" charset="-128"/>
              </a:rPr>
              <a:t>Android端末は標準のカメラでQRコードを読み取れない場合があります。</a:t>
            </a:r>
            <a:br>
              <a:rPr dirty="0">
                <a:latin typeface="Noto Sans JP" panose="020B0200000000000000" pitchFamily="34" charset="-128"/>
                <a:ea typeface="Noto Sans JP" panose="020B0200000000000000" pitchFamily="34" charset="-128"/>
              </a:rPr>
            </a:br>
            <a:r>
              <a:rPr dirty="0">
                <a:latin typeface="Noto Sans JP" panose="020B0200000000000000" pitchFamily="34" charset="-128"/>
                <a:ea typeface="Noto Sans JP" panose="020B0200000000000000" pitchFamily="34" charset="-128"/>
              </a:rPr>
              <a:t>QRコードスキャナを利用またはPlayストアで「CocBan」と検索してください。</a:t>
            </a:r>
          </a:p>
        </p:txBody>
      </p:sp>
      <p:sp>
        <p:nvSpPr>
          <p:cNvPr id="175" name="通知機能で 手軽に情報受け取り"/>
          <p:cNvSpPr txBox="1"/>
          <p:nvPr/>
        </p:nvSpPr>
        <p:spPr>
          <a:xfrm>
            <a:off x="2781317" y="5868680"/>
            <a:ext cx="1993867" cy="55501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5742" tIns="15742" rIns="15742" bIns="15742" anchor="ctr">
            <a:spAutoFit/>
          </a:bodyPr>
          <a:lstStyle/>
          <a:p>
            <a:pPr algn="ctr">
              <a:defRPr sz="1700" b="1">
                <a:latin typeface="Proxima Nova"/>
                <a:ea typeface="Proxima Nova"/>
                <a:cs typeface="Proxima Nova"/>
                <a:sym typeface="Proxima Nova"/>
              </a:defRPr>
            </a:pPr>
            <a:r>
              <a:rPr dirty="0">
                <a:latin typeface="Noto Sans JP" panose="020B0200000000000000" pitchFamily="34" charset="-128"/>
                <a:ea typeface="Noto Sans JP" panose="020B0200000000000000" pitchFamily="34" charset="-128"/>
              </a:rPr>
              <a:t>通知機能で</a:t>
            </a:r>
            <a:br>
              <a:rPr dirty="0">
                <a:latin typeface="Noto Sans JP" panose="020B0200000000000000" pitchFamily="34" charset="-128"/>
                <a:ea typeface="Noto Sans JP" panose="020B0200000000000000" pitchFamily="34" charset="-128"/>
              </a:rPr>
            </a:br>
            <a:r>
              <a:rPr dirty="0">
                <a:latin typeface="Noto Sans JP" panose="020B0200000000000000" pitchFamily="34" charset="-128"/>
                <a:ea typeface="Noto Sans JP" panose="020B0200000000000000" pitchFamily="34" charset="-128"/>
              </a:rPr>
              <a:t>手軽に情報受け取り</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177" name="楕円"/>
          <p:cNvSpPr/>
          <p:nvPr/>
        </p:nvSpPr>
        <p:spPr>
          <a:xfrm>
            <a:off x="1769896" y="3493158"/>
            <a:ext cx="6039800" cy="1038331"/>
          </a:xfrm>
          <a:prstGeom prst="ellipse">
            <a:avLst/>
          </a:prstGeom>
          <a:solidFill>
            <a:srgbClr val="FFFFFF"/>
          </a:solidFill>
          <a:ln w="3175">
            <a:miter lim="400000"/>
          </a:ln>
        </p:spPr>
        <p:txBody>
          <a:bodyPr lIns="0" tIns="0" rIns="0" bIns="0" anchor="ctr"/>
          <a:lstStyle/>
          <a:p>
            <a:pPr algn="ctr">
              <a:spcBef>
                <a:spcPts val="0"/>
              </a:spcBef>
              <a:defRPr sz="2200">
                <a:solidFill>
                  <a:srgbClr val="FFFFFF"/>
                </a:solidFill>
              </a:defRPr>
            </a:pPr>
            <a:endParaRPr dirty="0"/>
          </a:p>
        </p:txBody>
      </p:sp>
      <p:sp>
        <p:nvSpPr>
          <p:cNvPr id="178" name="楕円"/>
          <p:cNvSpPr/>
          <p:nvPr/>
        </p:nvSpPr>
        <p:spPr>
          <a:xfrm>
            <a:off x="1770664" y="2243965"/>
            <a:ext cx="6039800" cy="1027169"/>
          </a:xfrm>
          <a:prstGeom prst="ellipse">
            <a:avLst/>
          </a:prstGeom>
          <a:solidFill>
            <a:srgbClr val="FFFFFF"/>
          </a:solidFill>
          <a:ln w="3175">
            <a:miter lim="400000"/>
          </a:ln>
        </p:spPr>
        <p:txBody>
          <a:bodyPr lIns="0" tIns="0" rIns="0" bIns="0" anchor="ctr"/>
          <a:lstStyle/>
          <a:p>
            <a:pPr algn="ctr">
              <a:spcBef>
                <a:spcPts val="0"/>
              </a:spcBef>
              <a:defRPr sz="2200">
                <a:solidFill>
                  <a:srgbClr val="FFFFFF"/>
                </a:solidFill>
              </a:defRPr>
            </a:pPr>
            <a:endParaRPr dirty="0"/>
          </a:p>
        </p:txBody>
      </p:sp>
      <p:sp>
        <p:nvSpPr>
          <p:cNvPr id="179" name="角丸四角形"/>
          <p:cNvSpPr/>
          <p:nvPr/>
        </p:nvSpPr>
        <p:spPr>
          <a:xfrm>
            <a:off x="4840179" y="7824157"/>
            <a:ext cx="3012393" cy="2948011"/>
          </a:xfrm>
          <a:prstGeom prst="roundRect">
            <a:avLst>
              <a:gd name="adj" fmla="val 14821"/>
            </a:avLst>
          </a:prstGeom>
          <a:solidFill>
            <a:srgbClr val="FFFFFF"/>
          </a:solidFill>
          <a:ln w="3175">
            <a:miter lim="400000"/>
          </a:ln>
        </p:spPr>
        <p:txBody>
          <a:bodyPr lIns="0" tIns="0" rIns="0" bIns="0" anchor="ctr"/>
          <a:lstStyle/>
          <a:p>
            <a:pPr algn="ctr">
              <a:spcBef>
                <a:spcPts val="0"/>
              </a:spcBef>
              <a:defRPr sz="2200">
                <a:solidFill>
                  <a:srgbClr val="FFFFFF"/>
                </a:solidFill>
              </a:defRPr>
            </a:pPr>
            <a:endParaRPr dirty="0"/>
          </a:p>
        </p:txBody>
      </p:sp>
      <p:sp>
        <p:nvSpPr>
          <p:cNvPr id="180" name="楕円"/>
          <p:cNvSpPr/>
          <p:nvPr/>
        </p:nvSpPr>
        <p:spPr>
          <a:xfrm>
            <a:off x="1733537" y="1009940"/>
            <a:ext cx="6039800" cy="1038330"/>
          </a:xfrm>
          <a:prstGeom prst="ellipse">
            <a:avLst/>
          </a:prstGeom>
          <a:solidFill>
            <a:srgbClr val="FFFFFF"/>
          </a:solidFill>
          <a:ln w="3175">
            <a:miter lim="400000"/>
          </a:ln>
        </p:spPr>
        <p:txBody>
          <a:bodyPr lIns="0" tIns="0" rIns="0" bIns="0" anchor="ctr"/>
          <a:lstStyle/>
          <a:p>
            <a:pPr algn="ctr">
              <a:spcBef>
                <a:spcPts val="0"/>
              </a:spcBef>
              <a:defRPr sz="2200">
                <a:solidFill>
                  <a:srgbClr val="FFFFFF"/>
                </a:solidFill>
              </a:defRPr>
            </a:pPr>
            <a:endParaRPr dirty="0"/>
          </a:p>
        </p:txBody>
      </p:sp>
      <p:sp>
        <p:nvSpPr>
          <p:cNvPr id="181" name="角丸四角形"/>
          <p:cNvSpPr/>
          <p:nvPr/>
        </p:nvSpPr>
        <p:spPr>
          <a:xfrm>
            <a:off x="2581454" y="8059957"/>
            <a:ext cx="2115205" cy="336287"/>
          </a:xfrm>
          <a:prstGeom prst="roundRect">
            <a:avLst>
              <a:gd name="adj" fmla="val 50000"/>
            </a:avLst>
          </a:prstGeom>
          <a:solidFill>
            <a:srgbClr val="FFFFFF"/>
          </a:solidFill>
          <a:ln w="3175">
            <a:miter lim="400000"/>
          </a:ln>
        </p:spPr>
        <p:txBody>
          <a:bodyPr lIns="0" tIns="0" rIns="0" bIns="0" anchor="ctr"/>
          <a:lstStyle/>
          <a:p>
            <a:pPr algn="ctr">
              <a:spcBef>
                <a:spcPts val="0"/>
              </a:spcBef>
              <a:defRPr sz="2200">
                <a:solidFill>
                  <a:srgbClr val="FFFFFF"/>
                </a:solidFill>
              </a:defRPr>
            </a:pPr>
            <a:endParaRPr dirty="0"/>
          </a:p>
        </p:txBody>
      </p:sp>
      <p:sp>
        <p:nvSpPr>
          <p:cNvPr id="182" name="角丸四角形"/>
          <p:cNvSpPr/>
          <p:nvPr/>
        </p:nvSpPr>
        <p:spPr>
          <a:xfrm>
            <a:off x="2527799" y="5325604"/>
            <a:ext cx="2115205" cy="336286"/>
          </a:xfrm>
          <a:prstGeom prst="roundRect">
            <a:avLst>
              <a:gd name="adj" fmla="val 50000"/>
            </a:avLst>
          </a:prstGeom>
          <a:solidFill>
            <a:srgbClr val="FFFFFF"/>
          </a:solidFill>
          <a:ln w="3175">
            <a:miter lim="400000"/>
          </a:ln>
        </p:spPr>
        <p:txBody>
          <a:bodyPr lIns="0" tIns="0" rIns="0" bIns="0" anchor="ctr"/>
          <a:lstStyle/>
          <a:p>
            <a:pPr algn="ctr">
              <a:spcBef>
                <a:spcPts val="0"/>
              </a:spcBef>
              <a:defRPr sz="2200">
                <a:solidFill>
                  <a:srgbClr val="FFFFFF"/>
                </a:solidFill>
              </a:defRPr>
            </a:pPr>
            <a:endParaRPr dirty="0">
              <a:latin typeface="Noto Sans JP" panose="020B0200000000000000" pitchFamily="34" charset="-128"/>
              <a:ea typeface="Noto Sans JP" panose="020B0200000000000000" pitchFamily="34" charset="-128"/>
            </a:endParaRPr>
          </a:p>
        </p:txBody>
      </p:sp>
      <p:pic>
        <p:nvPicPr>
          <p:cNvPr id="183" name="スクリーンショット 2024-04-17 21.17.47.png" descr="スクリーンショット 2024-04-17 21.17.47.png"/>
          <p:cNvPicPr>
            <a:picLocks noChangeAspect="1"/>
          </p:cNvPicPr>
          <p:nvPr/>
        </p:nvPicPr>
        <p:blipFill>
          <a:blip r:embed="rId2"/>
          <a:stretch>
            <a:fillRect/>
          </a:stretch>
        </p:blipFill>
        <p:spPr>
          <a:xfrm>
            <a:off x="598115" y="8151544"/>
            <a:ext cx="1317036" cy="2468406"/>
          </a:xfrm>
          <a:prstGeom prst="rect">
            <a:avLst/>
          </a:prstGeom>
          <a:ln w="3175">
            <a:miter lim="400000"/>
          </a:ln>
        </p:spPr>
      </p:pic>
      <p:sp>
        <p:nvSpPr>
          <p:cNvPr id="184" name="角丸四角形"/>
          <p:cNvSpPr/>
          <p:nvPr/>
        </p:nvSpPr>
        <p:spPr>
          <a:xfrm>
            <a:off x="146055" y="5314748"/>
            <a:ext cx="2115204" cy="336286"/>
          </a:xfrm>
          <a:prstGeom prst="roundRect">
            <a:avLst>
              <a:gd name="adj" fmla="val 50000"/>
            </a:avLst>
          </a:prstGeom>
          <a:solidFill>
            <a:srgbClr val="FFFFFF"/>
          </a:solidFill>
          <a:ln w="3175">
            <a:miter lim="400000"/>
          </a:ln>
        </p:spPr>
        <p:txBody>
          <a:bodyPr lIns="0" tIns="0" rIns="0" bIns="0" anchor="ctr"/>
          <a:lstStyle/>
          <a:p>
            <a:pPr algn="ctr">
              <a:spcBef>
                <a:spcPts val="0"/>
              </a:spcBef>
              <a:defRPr sz="2200">
                <a:solidFill>
                  <a:srgbClr val="FFFFFF"/>
                </a:solidFill>
              </a:defRPr>
            </a:pPr>
            <a:endParaRPr dirty="0"/>
          </a:p>
        </p:txBody>
      </p:sp>
      <p:sp>
        <p:nvSpPr>
          <p:cNvPr id="185" name="アカウント登録のやり方"/>
          <p:cNvSpPr/>
          <p:nvPr/>
        </p:nvSpPr>
        <p:spPr>
          <a:xfrm>
            <a:off x="159462" y="4595524"/>
            <a:ext cx="3060701" cy="480517"/>
          </a:xfrm>
          <a:prstGeom prst="rect">
            <a:avLst/>
          </a:prstGeom>
          <a:blipFill>
            <a:blip r:embed="rId3"/>
          </a:blip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1600" b="1">
                <a:solidFill>
                  <a:srgbClr val="FFFFFF"/>
                </a:solidFill>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アカウント登録のやり方</a:t>
            </a:r>
          </a:p>
        </p:txBody>
      </p:sp>
      <p:sp>
        <p:nvSpPr>
          <p:cNvPr id="186" name="使い方ガイドはこちらから"/>
          <p:cNvSpPr txBox="1"/>
          <p:nvPr/>
        </p:nvSpPr>
        <p:spPr>
          <a:xfrm>
            <a:off x="5191945" y="5215267"/>
            <a:ext cx="2070811" cy="23184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5742" tIns="15742" rIns="15742" bIns="15742" anchor="ctr">
            <a:spAutoFit/>
          </a:bodyPr>
          <a:lstStyle>
            <a:lvl1pPr>
              <a:defRPr sz="1300" b="1">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使い方ガイドはこちらから</a:t>
            </a:r>
          </a:p>
        </p:txBody>
      </p:sp>
      <p:sp>
        <p:nvSpPr>
          <p:cNvPr id="187" name="Youtube"/>
          <p:cNvSpPr txBox="1"/>
          <p:nvPr/>
        </p:nvSpPr>
        <p:spPr>
          <a:xfrm>
            <a:off x="6439470" y="6308655"/>
            <a:ext cx="624903" cy="21645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5742" tIns="15742" rIns="15742" bIns="15742" anchor="ctr">
            <a:spAutoFit/>
          </a:bodyPr>
          <a:lstStyle>
            <a:lvl1pPr>
              <a:defRPr sz="1200" b="1">
                <a:latin typeface="Proxima Nova"/>
                <a:ea typeface="Proxima Nova"/>
                <a:cs typeface="Proxima Nova"/>
                <a:sym typeface="Proxima Nova"/>
              </a:defRPr>
            </a:lvl1pPr>
          </a:lstStyle>
          <a:p>
            <a:r>
              <a:rPr dirty="0"/>
              <a:t>Youtube</a:t>
            </a:r>
          </a:p>
        </p:txBody>
      </p:sp>
      <p:pic>
        <p:nvPicPr>
          <p:cNvPr id="188" name="スクリーンショット 2024-04-17 15.43.37.png" descr="スクリーンショット 2024-04-17 15.43.37.png"/>
          <p:cNvPicPr>
            <a:picLocks noChangeAspect="1"/>
          </p:cNvPicPr>
          <p:nvPr/>
        </p:nvPicPr>
        <p:blipFill>
          <a:blip r:embed="rId4"/>
          <a:stretch>
            <a:fillRect/>
          </a:stretch>
        </p:blipFill>
        <p:spPr>
          <a:xfrm>
            <a:off x="86727" y="5485584"/>
            <a:ext cx="1317036" cy="2468405"/>
          </a:xfrm>
          <a:prstGeom prst="rect">
            <a:avLst/>
          </a:prstGeom>
          <a:ln w="3175">
            <a:miter lim="400000"/>
          </a:ln>
        </p:spPr>
      </p:pic>
      <p:sp>
        <p:nvSpPr>
          <p:cNvPr id="189" name="※ 通知やカメラ利用などの許可を求められた場合は許可してください"/>
          <p:cNvSpPr txBox="1"/>
          <p:nvPr/>
        </p:nvSpPr>
        <p:spPr>
          <a:xfrm>
            <a:off x="3407881" y="4678274"/>
            <a:ext cx="4050520" cy="1856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5742" tIns="15742" rIns="15742" bIns="15742" anchor="ctr">
            <a:spAutoFit/>
          </a:bodyPr>
          <a:lstStyle>
            <a:lvl1pPr>
              <a:defRPr sz="1000"/>
            </a:lvl1pPr>
          </a:lstStyle>
          <a:p>
            <a:r>
              <a:rPr dirty="0">
                <a:latin typeface="Noto Sans JP" panose="020B0200000000000000" pitchFamily="34" charset="-128"/>
                <a:ea typeface="Noto Sans JP" panose="020B0200000000000000" pitchFamily="34" charset="-128"/>
              </a:rPr>
              <a:t>※ 通知やカメラ利用などの許可を求められた場合は許可してください</a:t>
            </a:r>
          </a:p>
        </p:txBody>
      </p:sp>
      <p:sp>
        <p:nvSpPr>
          <p:cNvPr id="190" name="※ iOSとAndroidで画面が多少異なります"/>
          <p:cNvSpPr txBox="1"/>
          <p:nvPr/>
        </p:nvSpPr>
        <p:spPr>
          <a:xfrm>
            <a:off x="3407881" y="4843374"/>
            <a:ext cx="2468356" cy="1856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5742" tIns="15742" rIns="15742" bIns="15742" anchor="ctr">
            <a:spAutoFit/>
          </a:bodyPr>
          <a:lstStyle>
            <a:lvl1pPr>
              <a:defRPr sz="1000"/>
            </a:lvl1pPr>
          </a:lstStyle>
          <a:p>
            <a:r>
              <a:rPr dirty="0">
                <a:latin typeface="Noto Sans JP" panose="020B0200000000000000" pitchFamily="34" charset="-128"/>
                <a:ea typeface="Noto Sans JP" panose="020B0200000000000000" pitchFamily="34" charset="-128"/>
              </a:rPr>
              <a:t>※ iOSとAndroidで画面が多少異なります</a:t>
            </a:r>
          </a:p>
        </p:txBody>
      </p:sp>
      <p:sp>
        <p:nvSpPr>
          <p:cNvPr id="191" name="ログインIDは どこかにメモして 覚えておきましょう"/>
          <p:cNvSpPr/>
          <p:nvPr/>
        </p:nvSpPr>
        <p:spPr>
          <a:xfrm>
            <a:off x="1138481" y="6572910"/>
            <a:ext cx="1169406" cy="1164888"/>
          </a:xfrm>
          <a:prstGeom prst="ellipse">
            <a:avLst/>
          </a:prstGeom>
          <a:solidFill>
            <a:srgbClr val="FFFFFF"/>
          </a:solidFill>
          <a:ln w="25400">
            <a:solidFill>
              <a:srgbClr val="92929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algn="ctr">
              <a:lnSpc>
                <a:spcPct val="150000"/>
              </a:lnSpc>
              <a:spcBef>
                <a:spcPts val="0"/>
              </a:spcBef>
              <a:defRPr sz="900" b="1">
                <a:latin typeface="Proxima Nova"/>
                <a:ea typeface="Proxima Nova"/>
                <a:cs typeface="Proxima Nova"/>
                <a:sym typeface="Proxima Nova"/>
              </a:defRPr>
            </a:pPr>
            <a:r>
              <a:rPr sz="700" dirty="0">
                <a:latin typeface="Noto Sans JP" panose="020B0200000000000000" pitchFamily="34" charset="-128"/>
                <a:ea typeface="Noto Sans JP" panose="020B0200000000000000" pitchFamily="34" charset="-128"/>
              </a:rPr>
              <a:t>ログインIDは</a:t>
            </a:r>
            <a:br>
              <a:rPr sz="700" dirty="0">
                <a:latin typeface="Noto Sans JP" panose="020B0200000000000000" pitchFamily="34" charset="-128"/>
                <a:ea typeface="Noto Sans JP" panose="020B0200000000000000" pitchFamily="34" charset="-128"/>
              </a:rPr>
            </a:br>
            <a:r>
              <a:rPr sz="700" dirty="0">
                <a:latin typeface="Noto Sans JP" panose="020B0200000000000000" pitchFamily="34" charset="-128"/>
                <a:ea typeface="Noto Sans JP" panose="020B0200000000000000" pitchFamily="34" charset="-128"/>
              </a:rPr>
              <a:t>どこかにメモして</a:t>
            </a:r>
            <a:br>
              <a:rPr sz="700" dirty="0">
                <a:latin typeface="Noto Sans JP" panose="020B0200000000000000" pitchFamily="34" charset="-128"/>
                <a:ea typeface="Noto Sans JP" panose="020B0200000000000000" pitchFamily="34" charset="-128"/>
              </a:rPr>
            </a:br>
            <a:r>
              <a:rPr sz="700" dirty="0">
                <a:latin typeface="Noto Sans JP" panose="020B0200000000000000" pitchFamily="34" charset="-128"/>
                <a:ea typeface="Noto Sans JP" panose="020B0200000000000000" pitchFamily="34" charset="-128"/>
              </a:rPr>
              <a:t>覚えておきましょう</a:t>
            </a:r>
          </a:p>
        </p:txBody>
      </p:sp>
      <p:sp>
        <p:nvSpPr>
          <p:cNvPr id="192" name="円形"/>
          <p:cNvSpPr/>
          <p:nvPr/>
        </p:nvSpPr>
        <p:spPr>
          <a:xfrm>
            <a:off x="1972739" y="6566913"/>
            <a:ext cx="228601" cy="228601"/>
          </a:xfrm>
          <a:prstGeom prst="ellipse">
            <a:avLst/>
          </a:prstGeom>
          <a:solidFill>
            <a:srgbClr val="FFFFFF"/>
          </a:solidFill>
          <a:ln w="3175">
            <a:miter lim="400000"/>
          </a:ln>
        </p:spPr>
        <p:txBody>
          <a:bodyPr lIns="0" tIns="0" rIns="0" bIns="0" anchor="ctr"/>
          <a:lstStyle/>
          <a:p>
            <a:pPr algn="ctr">
              <a:spcBef>
                <a:spcPts val="0"/>
              </a:spcBef>
              <a:defRPr sz="2200">
                <a:solidFill>
                  <a:srgbClr val="FFFFFF"/>
                </a:solidFill>
              </a:defRPr>
            </a:pPr>
            <a:endParaRPr dirty="0"/>
          </a:p>
        </p:txBody>
      </p:sp>
      <p:sp>
        <p:nvSpPr>
          <p:cNvPr id="193" name="承認"/>
          <p:cNvSpPr/>
          <p:nvPr/>
        </p:nvSpPr>
        <p:spPr>
          <a:xfrm>
            <a:off x="1972739" y="6566913"/>
            <a:ext cx="228601" cy="22860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000000"/>
          </a:solidFill>
          <a:ln w="3175">
            <a:miter lim="400000"/>
          </a:ln>
        </p:spPr>
        <p:txBody>
          <a:bodyPr lIns="0" tIns="0" rIns="0" bIns="0" anchor="ctr"/>
          <a:lstStyle/>
          <a:p>
            <a:pPr algn="ctr">
              <a:spcBef>
                <a:spcPts val="0"/>
              </a:spcBef>
              <a:defRPr sz="2200">
                <a:solidFill>
                  <a:srgbClr val="FFFFFF"/>
                </a:solidFill>
              </a:defRPr>
            </a:pPr>
            <a:endParaRPr dirty="0"/>
          </a:p>
        </p:txBody>
      </p:sp>
      <p:pic>
        <p:nvPicPr>
          <p:cNvPr id="194" name="スクリーンショット 2024-04-17 21.17.47.png" descr="スクリーンショット 2024-04-17 21.17.47.png"/>
          <p:cNvPicPr>
            <a:picLocks noChangeAspect="1"/>
          </p:cNvPicPr>
          <p:nvPr/>
        </p:nvPicPr>
        <p:blipFill>
          <a:blip r:embed="rId2"/>
          <a:stretch>
            <a:fillRect/>
          </a:stretch>
        </p:blipFill>
        <p:spPr>
          <a:xfrm>
            <a:off x="2205550" y="5512522"/>
            <a:ext cx="1317036" cy="2468405"/>
          </a:xfrm>
          <a:prstGeom prst="rect">
            <a:avLst/>
          </a:prstGeom>
          <a:ln w="3175">
            <a:miter lim="400000"/>
          </a:ln>
        </p:spPr>
      </p:pic>
      <p:pic>
        <p:nvPicPr>
          <p:cNvPr id="195" name="body_hand_hitosashiyubi2-3.png" descr="body_hand_hitosashiyubi2-3.png"/>
          <p:cNvPicPr>
            <a:picLocks noChangeAspect="1"/>
          </p:cNvPicPr>
          <p:nvPr/>
        </p:nvPicPr>
        <p:blipFill>
          <a:blip r:embed="rId5"/>
          <a:stretch>
            <a:fillRect/>
          </a:stretch>
        </p:blipFill>
        <p:spPr>
          <a:xfrm rot="19800000" flipH="1">
            <a:off x="2854738" y="6969990"/>
            <a:ext cx="383987" cy="497761"/>
          </a:xfrm>
          <a:prstGeom prst="rect">
            <a:avLst/>
          </a:prstGeom>
          <a:ln w="3175">
            <a:miter lim="400000"/>
          </a:ln>
        </p:spPr>
      </p:pic>
      <p:grpSp>
        <p:nvGrpSpPr>
          <p:cNvPr id="198" name="グループ"/>
          <p:cNvGrpSpPr/>
          <p:nvPr/>
        </p:nvGrpSpPr>
        <p:grpSpPr>
          <a:xfrm>
            <a:off x="3142545" y="7290869"/>
            <a:ext cx="475870" cy="310887"/>
            <a:chOff x="0" y="0"/>
            <a:chExt cx="475868" cy="310885"/>
          </a:xfrm>
        </p:grpSpPr>
        <p:sp>
          <p:nvSpPr>
            <p:cNvPr id="196" name="楕円"/>
            <p:cNvSpPr/>
            <p:nvPr/>
          </p:nvSpPr>
          <p:spPr>
            <a:xfrm>
              <a:off x="0" y="0"/>
              <a:ext cx="451239" cy="310886"/>
            </a:xfrm>
            <a:prstGeom prst="ellipse">
              <a:avLst/>
            </a:prstGeom>
            <a:solidFill>
              <a:srgbClr val="FFFFFF"/>
            </a:solidFill>
            <a:ln w="25400" cap="flat">
              <a:solidFill>
                <a:srgbClr val="FFC618"/>
              </a:solidFill>
              <a:prstDash val="solid"/>
              <a:miter lim="400000"/>
            </a:ln>
            <a:effectLst/>
          </p:spPr>
          <p:txBody>
            <a:bodyPr wrap="square" lIns="50800" tIns="50800" rIns="50800" bIns="50800" numCol="1" anchor="ctr">
              <a:noAutofit/>
            </a:bodyPr>
            <a:lstStyle/>
            <a:p>
              <a:pPr algn="ctr" defTabSz="825500">
                <a:lnSpc>
                  <a:spcPct val="120000"/>
                </a:lnSpc>
                <a:spcBef>
                  <a:spcPts val="0"/>
                </a:spcBef>
                <a:defRPr sz="3000" cap="all">
                  <a:solidFill>
                    <a:srgbClr val="FFFFFF"/>
                  </a:solidFill>
                  <a:latin typeface="Proxima Nova Extrabold"/>
                  <a:ea typeface="Proxima Nova Extrabold"/>
                  <a:cs typeface="Proxima Nova Extrabold"/>
                  <a:sym typeface="Proxima Nova Extrabold"/>
                </a:defRPr>
              </a:pPr>
              <a:endParaRPr dirty="0"/>
            </a:p>
          </p:txBody>
        </p:sp>
        <p:sp>
          <p:nvSpPr>
            <p:cNvPr id="197" name="タップ！"/>
            <p:cNvSpPr txBox="1"/>
            <p:nvPr/>
          </p:nvSpPr>
          <p:spPr>
            <a:xfrm>
              <a:off x="13469" y="37027"/>
              <a:ext cx="462400" cy="236832"/>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lnSpc>
                  <a:spcPct val="80000"/>
                </a:lnSpc>
                <a:spcBef>
                  <a:spcPts val="2400"/>
                </a:spcBef>
                <a:defRPr sz="700" b="1">
                  <a:solidFill>
                    <a:srgbClr val="53585F"/>
                  </a:solidFill>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タップ！</a:t>
              </a:r>
            </a:p>
          </p:txBody>
        </p:sp>
      </p:grpSp>
      <p:sp>
        <p:nvSpPr>
          <p:cNvPr id="199" name="双方向矢印"/>
          <p:cNvSpPr/>
          <p:nvPr/>
        </p:nvSpPr>
        <p:spPr>
          <a:xfrm>
            <a:off x="3414367" y="6628194"/>
            <a:ext cx="392869" cy="183887"/>
          </a:xfrm>
          <a:prstGeom prst="leftRightArrow">
            <a:avLst>
              <a:gd name="adj1" fmla="val 31893"/>
              <a:gd name="adj2" fmla="val 60348"/>
            </a:avLst>
          </a:prstGeom>
          <a:solidFill>
            <a:srgbClr val="000000"/>
          </a:solidFill>
          <a:ln w="3175">
            <a:miter lim="400000"/>
          </a:ln>
        </p:spPr>
        <p:txBody>
          <a:bodyPr lIns="0" tIns="0" rIns="0" bIns="0" anchor="ctr"/>
          <a:lstStyle/>
          <a:p>
            <a:pPr algn="ctr">
              <a:spcBef>
                <a:spcPts val="0"/>
              </a:spcBef>
              <a:defRPr sz="2200">
                <a:solidFill>
                  <a:srgbClr val="FFFFFF"/>
                </a:solidFill>
              </a:defRPr>
            </a:pPr>
            <a:endParaRPr dirty="0"/>
          </a:p>
        </p:txBody>
      </p:sp>
      <p:pic>
        <p:nvPicPr>
          <p:cNvPr id="200" name="スクリーンショット 2024-04-17 21.37.39.png" descr="スクリーンショット 2024-04-17 21.37.39.png"/>
          <p:cNvPicPr>
            <a:picLocks noChangeAspect="1"/>
          </p:cNvPicPr>
          <p:nvPr/>
        </p:nvPicPr>
        <p:blipFill>
          <a:blip r:embed="rId6"/>
          <a:stretch>
            <a:fillRect/>
          </a:stretch>
        </p:blipFill>
        <p:spPr>
          <a:xfrm>
            <a:off x="3671920" y="5529806"/>
            <a:ext cx="1317036" cy="2468405"/>
          </a:xfrm>
          <a:prstGeom prst="rect">
            <a:avLst/>
          </a:prstGeom>
          <a:ln w="3175">
            <a:miter lim="400000"/>
          </a:ln>
        </p:spPr>
      </p:pic>
      <p:sp>
        <p:nvSpPr>
          <p:cNvPr id="201" name="氏名とログインIDを記入"/>
          <p:cNvSpPr txBox="1"/>
          <p:nvPr/>
        </p:nvSpPr>
        <p:spPr>
          <a:xfrm>
            <a:off x="487382" y="5390051"/>
            <a:ext cx="1472892" cy="1856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5742" tIns="15742" rIns="15742" bIns="15742" anchor="ctr">
            <a:spAutoFit/>
          </a:bodyPr>
          <a:lstStyle>
            <a:lvl1pPr>
              <a:defRPr sz="1000" b="1">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氏名とログインIDを記入</a:t>
            </a:r>
          </a:p>
        </p:txBody>
      </p:sp>
      <p:sp>
        <p:nvSpPr>
          <p:cNvPr id="202" name="Step1"/>
          <p:cNvSpPr txBox="1"/>
          <p:nvPr/>
        </p:nvSpPr>
        <p:spPr>
          <a:xfrm>
            <a:off x="229134" y="5145470"/>
            <a:ext cx="452974" cy="23468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5742" tIns="15742" rIns="15742" bIns="15742" anchor="ctr">
            <a:spAutoFit/>
          </a:bodyPr>
          <a:lstStyle>
            <a:lvl1pPr>
              <a:defRPr sz="1300" b="1">
                <a:latin typeface="Proxima Nova"/>
                <a:ea typeface="Proxima Nova"/>
                <a:cs typeface="Proxima Nova"/>
                <a:sym typeface="Proxima Nova"/>
              </a:defRPr>
            </a:lvl1pPr>
          </a:lstStyle>
          <a:p>
            <a:r>
              <a:rPr dirty="0"/>
              <a:t>Step1</a:t>
            </a:r>
          </a:p>
        </p:txBody>
      </p:sp>
      <p:sp>
        <p:nvSpPr>
          <p:cNvPr id="203" name="Step2"/>
          <p:cNvSpPr txBox="1"/>
          <p:nvPr/>
        </p:nvSpPr>
        <p:spPr>
          <a:xfrm>
            <a:off x="2621979" y="5120694"/>
            <a:ext cx="484178" cy="2346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5742" tIns="15742" rIns="15742" bIns="15742" anchor="ctr">
            <a:spAutoFit/>
          </a:bodyPr>
          <a:lstStyle>
            <a:lvl1pPr>
              <a:defRPr sz="1300" b="1">
                <a:latin typeface="Proxima Nova"/>
                <a:ea typeface="Proxima Nova"/>
                <a:cs typeface="Proxima Nova"/>
                <a:sym typeface="Proxima Nova"/>
              </a:defRPr>
            </a:lvl1pPr>
          </a:lstStyle>
          <a:p>
            <a:r>
              <a:rPr dirty="0"/>
              <a:t>Step2</a:t>
            </a:r>
          </a:p>
        </p:txBody>
      </p:sp>
      <p:sp>
        <p:nvSpPr>
          <p:cNvPr id="204" name="利用規約を確認"/>
          <p:cNvSpPr txBox="1"/>
          <p:nvPr/>
        </p:nvSpPr>
        <p:spPr>
          <a:xfrm>
            <a:off x="3118808" y="5390402"/>
            <a:ext cx="951915" cy="1856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5742" tIns="15742" rIns="15742" bIns="15742" anchor="ctr">
            <a:spAutoFit/>
          </a:bodyPr>
          <a:lstStyle>
            <a:lvl1pPr>
              <a:defRPr sz="1000" b="1">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利用規約を確認</a:t>
            </a:r>
          </a:p>
        </p:txBody>
      </p:sp>
      <p:sp>
        <p:nvSpPr>
          <p:cNvPr id="205" name="角丸四角形"/>
          <p:cNvSpPr/>
          <p:nvPr/>
        </p:nvSpPr>
        <p:spPr>
          <a:xfrm>
            <a:off x="199710" y="8029784"/>
            <a:ext cx="2115204" cy="336286"/>
          </a:xfrm>
          <a:prstGeom prst="roundRect">
            <a:avLst>
              <a:gd name="adj" fmla="val 50000"/>
            </a:avLst>
          </a:prstGeom>
          <a:solidFill>
            <a:srgbClr val="FFFFFF"/>
          </a:solidFill>
          <a:ln w="3175">
            <a:miter lim="400000"/>
          </a:ln>
        </p:spPr>
        <p:txBody>
          <a:bodyPr lIns="0" tIns="0" rIns="0" bIns="0" anchor="ctr"/>
          <a:lstStyle/>
          <a:p>
            <a:pPr algn="ctr">
              <a:spcBef>
                <a:spcPts val="0"/>
              </a:spcBef>
              <a:defRPr sz="2200">
                <a:solidFill>
                  <a:srgbClr val="FFFFFF"/>
                </a:solidFill>
              </a:defRPr>
            </a:pPr>
            <a:endParaRPr dirty="0"/>
          </a:p>
        </p:txBody>
      </p:sp>
      <p:sp>
        <p:nvSpPr>
          <p:cNvPr id="206" name="Step3"/>
          <p:cNvSpPr txBox="1"/>
          <p:nvPr/>
        </p:nvSpPr>
        <p:spPr>
          <a:xfrm>
            <a:off x="283117" y="7834491"/>
            <a:ext cx="482031" cy="23468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5742" tIns="15742" rIns="15742" bIns="15742" anchor="ctr">
            <a:spAutoFit/>
          </a:bodyPr>
          <a:lstStyle>
            <a:lvl1pPr>
              <a:defRPr sz="1300" b="1">
                <a:latin typeface="Proxima Nova"/>
                <a:ea typeface="Proxima Nova"/>
                <a:cs typeface="Proxima Nova"/>
                <a:sym typeface="Proxima Nova"/>
              </a:defRPr>
            </a:lvl1pPr>
          </a:lstStyle>
          <a:p>
            <a:r>
              <a:rPr dirty="0"/>
              <a:t>Step3</a:t>
            </a:r>
          </a:p>
        </p:txBody>
      </p:sp>
      <p:sp>
        <p:nvSpPr>
          <p:cNvPr id="207" name="利用規約に同意"/>
          <p:cNvSpPr txBox="1"/>
          <p:nvPr/>
        </p:nvSpPr>
        <p:spPr>
          <a:xfrm>
            <a:off x="790719" y="8105087"/>
            <a:ext cx="951915" cy="1856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5742" tIns="15742" rIns="15742" bIns="15742" anchor="ctr">
            <a:spAutoFit/>
          </a:bodyPr>
          <a:lstStyle>
            <a:lvl1pPr>
              <a:defRPr sz="1000" b="1">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利用規約に同意</a:t>
            </a:r>
          </a:p>
        </p:txBody>
      </p:sp>
      <p:pic>
        <p:nvPicPr>
          <p:cNvPr id="208" name="body_hand_hitosashiyubi2-3.png" descr="body_hand_hitosashiyubi2-3.png"/>
          <p:cNvPicPr>
            <a:picLocks noChangeAspect="1"/>
          </p:cNvPicPr>
          <p:nvPr/>
        </p:nvPicPr>
        <p:blipFill>
          <a:blip r:embed="rId5"/>
          <a:stretch>
            <a:fillRect/>
          </a:stretch>
        </p:blipFill>
        <p:spPr>
          <a:xfrm rot="1800000">
            <a:off x="696833" y="9670774"/>
            <a:ext cx="383987" cy="497760"/>
          </a:xfrm>
          <a:prstGeom prst="rect">
            <a:avLst/>
          </a:prstGeom>
          <a:ln w="3175">
            <a:miter lim="400000"/>
          </a:ln>
        </p:spPr>
      </p:pic>
      <p:grpSp>
        <p:nvGrpSpPr>
          <p:cNvPr id="211" name="グループ"/>
          <p:cNvGrpSpPr/>
          <p:nvPr/>
        </p:nvGrpSpPr>
        <p:grpSpPr>
          <a:xfrm>
            <a:off x="480028" y="10111582"/>
            <a:ext cx="475870" cy="310887"/>
            <a:chOff x="0" y="0"/>
            <a:chExt cx="475868" cy="310885"/>
          </a:xfrm>
        </p:grpSpPr>
        <p:sp>
          <p:nvSpPr>
            <p:cNvPr id="209" name="楕円"/>
            <p:cNvSpPr/>
            <p:nvPr/>
          </p:nvSpPr>
          <p:spPr>
            <a:xfrm>
              <a:off x="0" y="0"/>
              <a:ext cx="451239" cy="310886"/>
            </a:xfrm>
            <a:prstGeom prst="ellipse">
              <a:avLst/>
            </a:prstGeom>
            <a:solidFill>
              <a:srgbClr val="FFFFFF"/>
            </a:solidFill>
            <a:ln w="25400" cap="flat">
              <a:solidFill>
                <a:srgbClr val="FFC618"/>
              </a:solidFill>
              <a:prstDash val="solid"/>
              <a:miter lim="400000"/>
            </a:ln>
            <a:effectLst/>
          </p:spPr>
          <p:txBody>
            <a:bodyPr wrap="square" lIns="50800" tIns="50800" rIns="50800" bIns="50800" numCol="1" anchor="ctr">
              <a:noAutofit/>
            </a:bodyPr>
            <a:lstStyle/>
            <a:p>
              <a:pPr algn="ctr" defTabSz="825500">
                <a:lnSpc>
                  <a:spcPct val="120000"/>
                </a:lnSpc>
                <a:spcBef>
                  <a:spcPts val="0"/>
                </a:spcBef>
                <a:defRPr sz="3000" cap="all">
                  <a:solidFill>
                    <a:srgbClr val="FFFFFF"/>
                  </a:solidFill>
                  <a:latin typeface="Proxima Nova Extrabold"/>
                  <a:ea typeface="Proxima Nova Extrabold"/>
                  <a:cs typeface="Proxima Nova Extrabold"/>
                  <a:sym typeface="Proxima Nova Extrabold"/>
                </a:defRPr>
              </a:pPr>
              <a:endParaRPr dirty="0"/>
            </a:p>
          </p:txBody>
        </p:sp>
        <p:sp>
          <p:nvSpPr>
            <p:cNvPr id="210" name="タップ！"/>
            <p:cNvSpPr txBox="1"/>
            <p:nvPr/>
          </p:nvSpPr>
          <p:spPr>
            <a:xfrm>
              <a:off x="13469" y="37027"/>
              <a:ext cx="462400" cy="236832"/>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lnSpc>
                  <a:spcPct val="80000"/>
                </a:lnSpc>
                <a:spcBef>
                  <a:spcPts val="2400"/>
                </a:spcBef>
                <a:defRPr sz="700" b="1">
                  <a:solidFill>
                    <a:srgbClr val="53585F"/>
                  </a:solidFill>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タップ！</a:t>
              </a:r>
            </a:p>
          </p:txBody>
        </p:sp>
      </p:grpSp>
      <p:pic>
        <p:nvPicPr>
          <p:cNvPr id="212" name="スクリーンショット 2024-04-17 15.45.15.png" descr="スクリーンショット 2024-04-17 15.45.15.png"/>
          <p:cNvPicPr>
            <a:picLocks noChangeAspect="1"/>
          </p:cNvPicPr>
          <p:nvPr/>
        </p:nvPicPr>
        <p:blipFill>
          <a:blip r:embed="rId7"/>
          <a:stretch>
            <a:fillRect/>
          </a:stretch>
        </p:blipFill>
        <p:spPr>
          <a:xfrm>
            <a:off x="3026961" y="8174973"/>
            <a:ext cx="1317036" cy="2468405"/>
          </a:xfrm>
          <a:prstGeom prst="rect">
            <a:avLst/>
          </a:prstGeom>
          <a:ln w="3175">
            <a:miter lim="400000"/>
          </a:ln>
        </p:spPr>
      </p:pic>
      <p:sp>
        <p:nvSpPr>
          <p:cNvPr id="213" name="Step4"/>
          <p:cNvSpPr txBox="1"/>
          <p:nvPr/>
        </p:nvSpPr>
        <p:spPr>
          <a:xfrm>
            <a:off x="2632011" y="7903976"/>
            <a:ext cx="483683" cy="23468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5742" tIns="15742" rIns="15742" bIns="15742" anchor="ctr">
            <a:spAutoFit/>
          </a:bodyPr>
          <a:lstStyle>
            <a:lvl1pPr>
              <a:defRPr sz="1300" b="1">
                <a:latin typeface="Proxima Nova"/>
                <a:ea typeface="Proxima Nova"/>
                <a:cs typeface="Proxima Nova"/>
                <a:sym typeface="Proxima Nova"/>
              </a:defRPr>
            </a:lvl1pPr>
          </a:lstStyle>
          <a:p>
            <a:r>
              <a:rPr dirty="0"/>
              <a:t>Step4</a:t>
            </a:r>
          </a:p>
        </p:txBody>
      </p:sp>
      <p:sp>
        <p:nvSpPr>
          <p:cNvPr id="214" name="アカウント登録完了"/>
          <p:cNvSpPr txBox="1"/>
          <p:nvPr/>
        </p:nvSpPr>
        <p:spPr>
          <a:xfrm>
            <a:off x="3037243" y="8135260"/>
            <a:ext cx="1214808" cy="1856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5742" tIns="15742" rIns="15742" bIns="15742" anchor="ctr">
            <a:spAutoFit/>
          </a:bodyPr>
          <a:lstStyle>
            <a:lvl1pPr>
              <a:defRPr sz="1000" b="1">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アカウント登録完了</a:t>
            </a:r>
          </a:p>
        </p:txBody>
      </p:sp>
      <p:pic>
        <p:nvPicPr>
          <p:cNvPr id="215" name="body_hand_hitosashiyubi2-3.png" descr="body_hand_hitosashiyubi2-3.png"/>
          <p:cNvPicPr>
            <a:picLocks noChangeAspect="1"/>
          </p:cNvPicPr>
          <p:nvPr/>
        </p:nvPicPr>
        <p:blipFill>
          <a:blip r:embed="rId5"/>
          <a:stretch>
            <a:fillRect/>
          </a:stretch>
        </p:blipFill>
        <p:spPr>
          <a:xfrm rot="1800000">
            <a:off x="3242141" y="9924861"/>
            <a:ext cx="383987" cy="497761"/>
          </a:xfrm>
          <a:prstGeom prst="rect">
            <a:avLst/>
          </a:prstGeom>
          <a:ln w="3175">
            <a:miter lim="400000"/>
          </a:ln>
        </p:spPr>
      </p:pic>
      <p:grpSp>
        <p:nvGrpSpPr>
          <p:cNvPr id="218" name="グループ"/>
          <p:cNvGrpSpPr/>
          <p:nvPr/>
        </p:nvGrpSpPr>
        <p:grpSpPr>
          <a:xfrm>
            <a:off x="2862452" y="10192542"/>
            <a:ext cx="475870" cy="310886"/>
            <a:chOff x="0" y="0"/>
            <a:chExt cx="475868" cy="310885"/>
          </a:xfrm>
        </p:grpSpPr>
        <p:sp>
          <p:nvSpPr>
            <p:cNvPr id="216" name="楕円"/>
            <p:cNvSpPr/>
            <p:nvPr/>
          </p:nvSpPr>
          <p:spPr>
            <a:xfrm>
              <a:off x="0" y="0"/>
              <a:ext cx="451239" cy="310886"/>
            </a:xfrm>
            <a:prstGeom prst="ellipse">
              <a:avLst/>
            </a:prstGeom>
            <a:solidFill>
              <a:srgbClr val="FFFFFF"/>
            </a:solidFill>
            <a:ln w="25400" cap="flat">
              <a:solidFill>
                <a:srgbClr val="FFC618"/>
              </a:solidFill>
              <a:prstDash val="solid"/>
              <a:miter lim="400000"/>
            </a:ln>
            <a:effectLst/>
          </p:spPr>
          <p:txBody>
            <a:bodyPr wrap="square" lIns="50800" tIns="50800" rIns="50800" bIns="50800" numCol="1" anchor="ctr">
              <a:noAutofit/>
            </a:bodyPr>
            <a:lstStyle/>
            <a:p>
              <a:pPr algn="ctr" defTabSz="825500">
                <a:lnSpc>
                  <a:spcPct val="120000"/>
                </a:lnSpc>
                <a:spcBef>
                  <a:spcPts val="0"/>
                </a:spcBef>
                <a:defRPr sz="3000" cap="all">
                  <a:solidFill>
                    <a:srgbClr val="FFFFFF"/>
                  </a:solidFill>
                  <a:latin typeface="Proxima Nova Extrabold"/>
                  <a:ea typeface="Proxima Nova Extrabold"/>
                  <a:cs typeface="Proxima Nova Extrabold"/>
                  <a:sym typeface="Proxima Nova Extrabold"/>
                </a:defRPr>
              </a:pPr>
              <a:endParaRPr dirty="0"/>
            </a:p>
          </p:txBody>
        </p:sp>
        <p:sp>
          <p:nvSpPr>
            <p:cNvPr id="217" name="タップ！"/>
            <p:cNvSpPr txBox="1"/>
            <p:nvPr/>
          </p:nvSpPr>
          <p:spPr>
            <a:xfrm>
              <a:off x="13469" y="37027"/>
              <a:ext cx="462400" cy="236832"/>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lnSpc>
                  <a:spcPct val="80000"/>
                </a:lnSpc>
                <a:spcBef>
                  <a:spcPts val="2400"/>
                </a:spcBef>
                <a:defRPr sz="700" b="1">
                  <a:solidFill>
                    <a:srgbClr val="53585F"/>
                  </a:solidFill>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タップ！</a:t>
              </a:r>
            </a:p>
          </p:txBody>
        </p:sp>
      </p:grpSp>
      <p:sp>
        <p:nvSpPr>
          <p:cNvPr id="219" name="CocBanはあなたの所属するグループのユーザにのみ氏名や投稿情報などを提供します。そのため安心して身近な住民とのやりとりを行えます！"/>
          <p:cNvSpPr txBox="1"/>
          <p:nvPr/>
        </p:nvSpPr>
        <p:spPr>
          <a:xfrm>
            <a:off x="2187383" y="1328543"/>
            <a:ext cx="5240103" cy="40112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742" tIns="15742" rIns="15742" bIns="15742" anchor="ctr">
            <a:spAutoFit/>
          </a:bodyPr>
          <a:lstStyle>
            <a:lvl1pPr>
              <a:defRPr sz="1200" b="1">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CocBanはあなたの所属するグループのユーザにのみ氏名や投稿情報などを提供します。そのため安心して身近な住民とのやりとりを行えます！</a:t>
            </a:r>
          </a:p>
        </p:txBody>
      </p:sp>
      <p:sp>
        <p:nvSpPr>
          <p:cNvPr id="220" name="CocBanはアカウント登録時にパスワードの設定を要求しません。 その代わりアプリ自体が自動で強力なパスワードを生成・管理します！"/>
          <p:cNvSpPr txBox="1"/>
          <p:nvPr/>
        </p:nvSpPr>
        <p:spPr>
          <a:xfrm>
            <a:off x="2281156" y="2556988"/>
            <a:ext cx="4910821" cy="40112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742" tIns="15742" rIns="15742" bIns="15742" anchor="ctr">
            <a:spAutoFit/>
          </a:bodyPr>
          <a:lstStyle/>
          <a:p>
            <a:pPr>
              <a:defRPr sz="1200" b="1">
                <a:latin typeface="Proxima Nova"/>
                <a:ea typeface="Proxima Nova"/>
                <a:cs typeface="Proxima Nova"/>
                <a:sym typeface="Proxima Nova"/>
              </a:defRPr>
            </a:pPr>
            <a:r>
              <a:rPr dirty="0">
                <a:latin typeface="Noto Sans JP" panose="020B0200000000000000" pitchFamily="34" charset="-128"/>
                <a:ea typeface="Noto Sans JP" panose="020B0200000000000000" pitchFamily="34" charset="-128"/>
              </a:rPr>
              <a:t>CocBanはアカウント登録時にパスワードの設定を要求しません。</a:t>
            </a:r>
            <a:br>
              <a:rPr dirty="0">
                <a:latin typeface="Noto Sans JP" panose="020B0200000000000000" pitchFamily="34" charset="-128"/>
                <a:ea typeface="Noto Sans JP" panose="020B0200000000000000" pitchFamily="34" charset="-128"/>
              </a:rPr>
            </a:br>
            <a:r>
              <a:rPr dirty="0">
                <a:latin typeface="Noto Sans JP" panose="020B0200000000000000" pitchFamily="34" charset="-128"/>
                <a:ea typeface="Noto Sans JP" panose="020B0200000000000000" pitchFamily="34" charset="-128"/>
              </a:rPr>
              <a:t>その代わりアプリ自体が自動で強力なパスワードを生成・管理します！</a:t>
            </a:r>
          </a:p>
        </p:txBody>
      </p:sp>
      <p:sp>
        <p:nvSpPr>
          <p:cNvPr id="221" name="パスワードの自動生成"/>
          <p:cNvSpPr/>
          <p:nvPr/>
        </p:nvSpPr>
        <p:spPr>
          <a:xfrm rot="120000">
            <a:off x="3532637" y="1961149"/>
            <a:ext cx="4302383" cy="601463"/>
          </a:xfrm>
          <a:prstGeom prst="rect">
            <a:avLst/>
          </a:prstGeom>
          <a:ln w="3175">
            <a:miter lim="400000"/>
          </a:ln>
          <a:effectLst>
            <a:outerShdw dist="92650" dir="3600000" rotWithShape="0">
              <a:srgbClr val="000000">
                <a:alpha val="2038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300" b="1">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パスワードの自動生成</a:t>
            </a:r>
          </a:p>
        </p:txBody>
      </p:sp>
      <p:sp>
        <p:nvSpPr>
          <p:cNvPr id="222" name="グループ内だけで共有"/>
          <p:cNvSpPr/>
          <p:nvPr/>
        </p:nvSpPr>
        <p:spPr>
          <a:xfrm rot="120000">
            <a:off x="3534486" y="686556"/>
            <a:ext cx="4302383" cy="601464"/>
          </a:xfrm>
          <a:prstGeom prst="rect">
            <a:avLst/>
          </a:prstGeom>
          <a:ln w="3175">
            <a:miter lim="400000"/>
          </a:ln>
          <a:effectLst>
            <a:outerShdw dist="92650" dir="3600000" rotWithShape="0">
              <a:srgbClr val="000000">
                <a:alpha val="2038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300" b="1">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グループ内だけで共有</a:t>
            </a:r>
          </a:p>
        </p:txBody>
      </p:sp>
      <p:sp>
        <p:nvSpPr>
          <p:cNvPr id="223" name="〇〇町内会"/>
          <p:cNvSpPr txBox="1"/>
          <p:nvPr/>
        </p:nvSpPr>
        <p:spPr>
          <a:xfrm>
            <a:off x="5466089" y="8030499"/>
            <a:ext cx="1666854" cy="41651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5742" tIns="15742" rIns="15742" bIns="15742" anchor="ctr">
            <a:spAutoFit/>
          </a:bodyPr>
          <a:lstStyle>
            <a:lvl1pPr>
              <a:defRPr sz="2500" b="1">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〇〇町内会</a:t>
            </a:r>
          </a:p>
        </p:txBody>
      </p:sp>
      <p:sp>
        <p:nvSpPr>
          <p:cNvPr id="224" name="参加用QRコード"/>
          <p:cNvSpPr txBox="1"/>
          <p:nvPr/>
        </p:nvSpPr>
        <p:spPr>
          <a:xfrm>
            <a:off x="5507187" y="8403295"/>
            <a:ext cx="1580292" cy="27801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5742" tIns="15742" rIns="15742" bIns="15742" anchor="ctr">
            <a:spAutoFit/>
          </a:bodyPr>
          <a:lstStyle>
            <a:lvl1pPr>
              <a:defRPr sz="1600" b="1">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参加用QRコード</a:t>
            </a:r>
          </a:p>
        </p:txBody>
      </p:sp>
      <p:sp>
        <p:nvSpPr>
          <p:cNvPr id="225" name="安心して利用できる！"/>
          <p:cNvSpPr/>
          <p:nvPr/>
        </p:nvSpPr>
        <p:spPr>
          <a:xfrm rot="21420000">
            <a:off x="-3132995" y="114623"/>
            <a:ext cx="10803796" cy="707580"/>
          </a:xfrm>
          <a:prstGeom prst="rect">
            <a:avLst/>
          </a:prstGeom>
          <a:blipFill>
            <a:blip r:embed="rId8"/>
          </a:blip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900" b="1">
                <a:solidFill>
                  <a:srgbClr val="FFFFFF"/>
                </a:solidFill>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安心して利用できる！</a:t>
            </a:r>
          </a:p>
        </p:txBody>
      </p:sp>
      <p:sp>
        <p:nvSpPr>
          <p:cNvPr id="226" name="Last Step!!"/>
          <p:cNvSpPr txBox="1"/>
          <p:nvPr/>
        </p:nvSpPr>
        <p:spPr>
          <a:xfrm>
            <a:off x="5103385" y="7596856"/>
            <a:ext cx="1120207" cy="3108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5742" tIns="15742" rIns="15742" bIns="15742" anchor="ctr">
            <a:spAutoFit/>
          </a:bodyPr>
          <a:lstStyle>
            <a:lvl1pPr>
              <a:defRPr sz="1800" b="1">
                <a:latin typeface="Proxima Nova"/>
                <a:ea typeface="Proxima Nova"/>
                <a:cs typeface="Proxima Nova"/>
                <a:sym typeface="Proxima Nova"/>
              </a:defRPr>
            </a:lvl1pPr>
          </a:lstStyle>
          <a:p>
            <a:r>
              <a:rPr dirty="0"/>
              <a:t>Last Step!!</a:t>
            </a:r>
          </a:p>
        </p:txBody>
      </p:sp>
      <p:pic>
        <p:nvPicPr>
          <p:cNvPr id="227" name="QR_831824.png" descr="QR_831824.png"/>
          <p:cNvPicPr>
            <a:picLocks noChangeAspect="1"/>
          </p:cNvPicPr>
          <p:nvPr/>
        </p:nvPicPr>
        <p:blipFill>
          <a:blip r:embed="rId9"/>
          <a:stretch>
            <a:fillRect/>
          </a:stretch>
        </p:blipFill>
        <p:spPr>
          <a:xfrm>
            <a:off x="5259100" y="5484585"/>
            <a:ext cx="808777" cy="808777"/>
          </a:xfrm>
          <a:prstGeom prst="rect">
            <a:avLst/>
          </a:prstGeom>
          <a:ln w="3175">
            <a:miter lim="400000"/>
          </a:ln>
        </p:spPr>
      </p:pic>
      <p:pic>
        <p:nvPicPr>
          <p:cNvPr id="228" name="QR_832020.png" descr="QR_832020.png"/>
          <p:cNvPicPr>
            <a:picLocks noChangeAspect="1"/>
          </p:cNvPicPr>
          <p:nvPr/>
        </p:nvPicPr>
        <p:blipFill>
          <a:blip r:embed="rId10"/>
          <a:stretch>
            <a:fillRect/>
          </a:stretch>
        </p:blipFill>
        <p:spPr>
          <a:xfrm>
            <a:off x="6341400" y="5484585"/>
            <a:ext cx="808777" cy="808777"/>
          </a:xfrm>
          <a:prstGeom prst="rect">
            <a:avLst/>
          </a:prstGeom>
          <a:ln w="3175">
            <a:miter lim="400000"/>
          </a:ln>
        </p:spPr>
      </p:pic>
      <p:sp>
        <p:nvSpPr>
          <p:cNvPr id="229" name="Webサイト"/>
          <p:cNvSpPr txBox="1"/>
          <p:nvPr/>
        </p:nvSpPr>
        <p:spPr>
          <a:xfrm>
            <a:off x="5256472" y="6308655"/>
            <a:ext cx="818866" cy="21645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5742" tIns="15742" rIns="15742" bIns="15742" anchor="ctr">
            <a:spAutoFit/>
          </a:bodyPr>
          <a:lstStyle>
            <a:lvl1pPr>
              <a:defRPr sz="1200" b="1">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Webサイト</a:t>
            </a:r>
          </a:p>
        </p:txBody>
      </p:sp>
      <p:sp>
        <p:nvSpPr>
          <p:cNvPr id="230" name="起動したカメラで QRコードを読み取れば グループ参加まで完了！"/>
          <p:cNvSpPr/>
          <p:nvPr/>
        </p:nvSpPr>
        <p:spPr>
          <a:xfrm>
            <a:off x="6243832" y="6652455"/>
            <a:ext cx="1220628" cy="1165147"/>
          </a:xfrm>
          <a:prstGeom prst="wedgeEllipseCallout">
            <a:avLst>
              <a:gd name="adj1" fmla="val -21611"/>
              <a:gd name="adj2" fmla="val 62986"/>
            </a:avLst>
          </a:prstGeom>
          <a:solidFill>
            <a:srgbClr val="FFFFFF"/>
          </a:solidFill>
          <a:ln w="25400">
            <a:solidFill>
              <a:srgbClr val="92929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algn="ctr">
              <a:lnSpc>
                <a:spcPct val="150000"/>
              </a:lnSpc>
              <a:spcBef>
                <a:spcPts val="0"/>
              </a:spcBef>
              <a:defRPr sz="800" b="1">
                <a:latin typeface="Proxima Nova"/>
                <a:ea typeface="Proxima Nova"/>
                <a:cs typeface="Proxima Nova"/>
                <a:sym typeface="Proxima Nova"/>
              </a:defRPr>
            </a:pPr>
            <a:r>
              <a:rPr sz="600" dirty="0">
                <a:latin typeface="Noto Sans JP" panose="020B0200000000000000" pitchFamily="34" charset="-128"/>
                <a:ea typeface="Noto Sans JP" panose="020B0200000000000000" pitchFamily="34" charset="-128"/>
              </a:rPr>
              <a:t>起動したカメラで</a:t>
            </a:r>
            <a:br>
              <a:rPr sz="600" dirty="0">
                <a:latin typeface="Noto Sans JP" panose="020B0200000000000000" pitchFamily="34" charset="-128"/>
                <a:ea typeface="Noto Sans JP" panose="020B0200000000000000" pitchFamily="34" charset="-128"/>
              </a:rPr>
            </a:br>
            <a:r>
              <a:rPr sz="600" dirty="0">
                <a:latin typeface="Noto Sans JP" panose="020B0200000000000000" pitchFamily="34" charset="-128"/>
                <a:ea typeface="Noto Sans JP" panose="020B0200000000000000" pitchFamily="34" charset="-128"/>
              </a:rPr>
              <a:t>QRコードを読み取れば</a:t>
            </a:r>
            <a:br>
              <a:rPr sz="600" dirty="0">
                <a:latin typeface="Noto Sans JP" panose="020B0200000000000000" pitchFamily="34" charset="-128"/>
                <a:ea typeface="Noto Sans JP" panose="020B0200000000000000" pitchFamily="34" charset="-128"/>
              </a:rPr>
            </a:br>
            <a:r>
              <a:rPr sz="600" dirty="0">
                <a:latin typeface="Noto Sans JP" panose="020B0200000000000000" pitchFamily="34" charset="-128"/>
                <a:ea typeface="Noto Sans JP" panose="020B0200000000000000" pitchFamily="34" charset="-128"/>
              </a:rPr>
              <a:t>グループ参加まで完了！</a:t>
            </a:r>
          </a:p>
        </p:txBody>
      </p:sp>
      <p:grpSp>
        <p:nvGrpSpPr>
          <p:cNvPr id="233" name="グループ"/>
          <p:cNvGrpSpPr/>
          <p:nvPr/>
        </p:nvGrpSpPr>
        <p:grpSpPr>
          <a:xfrm>
            <a:off x="6323886" y="6699108"/>
            <a:ext cx="228601" cy="228601"/>
            <a:chOff x="0" y="0"/>
            <a:chExt cx="228600" cy="228600"/>
          </a:xfrm>
        </p:grpSpPr>
        <p:sp>
          <p:nvSpPr>
            <p:cNvPr id="231" name="円形"/>
            <p:cNvSpPr/>
            <p:nvPr/>
          </p:nvSpPr>
          <p:spPr>
            <a:xfrm>
              <a:off x="0" y="0"/>
              <a:ext cx="228600" cy="228600"/>
            </a:xfrm>
            <a:prstGeom prst="ellipse">
              <a:avLst/>
            </a:prstGeom>
            <a:solidFill>
              <a:srgbClr val="FFFFFF"/>
            </a:solidFill>
            <a:ln w="3175" cap="flat">
              <a:noFill/>
              <a:miter lim="400000"/>
            </a:ln>
            <a:effectLst/>
          </p:spPr>
          <p:txBody>
            <a:bodyPr wrap="square" lIns="0" tIns="0" rIns="0" bIns="0" numCol="1" anchor="ctr">
              <a:noAutofit/>
            </a:bodyPr>
            <a:lstStyle/>
            <a:p>
              <a:pPr algn="ctr">
                <a:spcBef>
                  <a:spcPts val="0"/>
                </a:spcBef>
                <a:defRPr sz="2200">
                  <a:solidFill>
                    <a:srgbClr val="FFFFFF"/>
                  </a:solidFill>
                </a:defRPr>
              </a:pPr>
              <a:endParaRPr dirty="0"/>
            </a:p>
          </p:txBody>
        </p:sp>
        <p:sp>
          <p:nvSpPr>
            <p:cNvPr id="232" name="承認"/>
            <p:cNvSpPr/>
            <p:nvPr/>
          </p:nvSpPr>
          <p:spPr>
            <a:xfrm>
              <a:off x="0" y="0"/>
              <a:ext cx="228601" cy="22860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000000"/>
            </a:solidFill>
            <a:ln w="3175" cap="flat">
              <a:noFill/>
              <a:miter lim="400000"/>
            </a:ln>
            <a:effectLst/>
          </p:spPr>
          <p:txBody>
            <a:bodyPr wrap="square" lIns="0" tIns="0" rIns="0" bIns="0" numCol="1" anchor="ctr">
              <a:noAutofit/>
            </a:bodyPr>
            <a:lstStyle/>
            <a:p>
              <a:pPr algn="ctr">
                <a:spcBef>
                  <a:spcPts val="0"/>
                </a:spcBef>
                <a:defRPr sz="2200">
                  <a:solidFill>
                    <a:srgbClr val="FFFFFF"/>
                  </a:solidFill>
                </a:defRPr>
              </a:pPr>
              <a:endParaRPr dirty="0"/>
            </a:p>
          </p:txBody>
        </p:sp>
      </p:grpSp>
      <p:sp>
        <p:nvSpPr>
          <p:cNvPr id="234" name="CocBanのアカウント登録で登録する個人情報は氏名のみです。 メールアドレスや電話番号の登録を要求しません！"/>
          <p:cNvSpPr txBox="1"/>
          <p:nvPr/>
        </p:nvSpPr>
        <p:spPr>
          <a:xfrm>
            <a:off x="2603754" y="3812860"/>
            <a:ext cx="4483725" cy="40112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5742" tIns="15742" rIns="15742" bIns="15742" anchor="ctr">
            <a:spAutoFit/>
          </a:bodyPr>
          <a:lstStyle/>
          <a:p>
            <a:pPr>
              <a:defRPr sz="1200" b="1">
                <a:latin typeface="Proxima Nova"/>
                <a:ea typeface="Proxima Nova"/>
                <a:cs typeface="Proxima Nova"/>
                <a:sym typeface="Proxima Nova"/>
              </a:defRPr>
            </a:pPr>
            <a:r>
              <a:rPr dirty="0">
                <a:latin typeface="Noto Sans JP" panose="020B0200000000000000" pitchFamily="34" charset="-128"/>
                <a:ea typeface="Noto Sans JP" panose="020B0200000000000000" pitchFamily="34" charset="-128"/>
              </a:rPr>
              <a:t>CocBanのアカウント登録で登録する個人情報は氏名のみです。</a:t>
            </a:r>
            <a:br>
              <a:rPr dirty="0">
                <a:latin typeface="Noto Sans JP" panose="020B0200000000000000" pitchFamily="34" charset="-128"/>
                <a:ea typeface="Noto Sans JP" panose="020B0200000000000000" pitchFamily="34" charset="-128"/>
              </a:rPr>
            </a:br>
            <a:r>
              <a:rPr dirty="0">
                <a:latin typeface="Noto Sans JP" panose="020B0200000000000000" pitchFamily="34" charset="-128"/>
                <a:ea typeface="Noto Sans JP" panose="020B0200000000000000" pitchFamily="34" charset="-128"/>
              </a:rPr>
              <a:t>メールアドレスや電話番号の登録を要求しません！</a:t>
            </a:r>
          </a:p>
        </p:txBody>
      </p:sp>
      <p:sp>
        <p:nvSpPr>
          <p:cNvPr id="235" name="個人情報は氏名だけ"/>
          <p:cNvSpPr/>
          <p:nvPr/>
        </p:nvSpPr>
        <p:spPr>
          <a:xfrm rot="120000">
            <a:off x="3529717" y="3211903"/>
            <a:ext cx="4302383" cy="601464"/>
          </a:xfrm>
          <a:prstGeom prst="rect">
            <a:avLst/>
          </a:prstGeom>
          <a:ln w="3175">
            <a:miter lim="400000"/>
          </a:ln>
          <a:effectLst>
            <a:outerShdw dist="92650" dir="3600000" rotWithShape="0">
              <a:srgbClr val="000000">
                <a:alpha val="2038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300" b="1">
                <a:latin typeface="Proxima Nova"/>
                <a:ea typeface="Proxima Nova"/>
                <a:cs typeface="Proxima Nova"/>
                <a:sym typeface="Proxima Nova"/>
              </a:defRPr>
            </a:lvl1pPr>
          </a:lstStyle>
          <a:p>
            <a:r>
              <a:rPr dirty="0">
                <a:latin typeface="Noto Sans JP" panose="020B0200000000000000" pitchFamily="34" charset="-128"/>
                <a:ea typeface="Noto Sans JP" panose="020B0200000000000000" pitchFamily="34" charset="-128"/>
              </a:rPr>
              <a:t>個人情報は氏名だけ</a:t>
            </a:r>
          </a:p>
        </p:txBody>
      </p:sp>
      <p:sp>
        <p:nvSpPr>
          <p:cNvPr id="236" name="連絡先：cocbaninfo@gmail.com"/>
          <p:cNvSpPr txBox="1"/>
          <p:nvPr/>
        </p:nvSpPr>
        <p:spPr>
          <a:xfrm>
            <a:off x="97920" y="10481437"/>
            <a:ext cx="2654304" cy="19183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5742" tIns="15742" rIns="15742" bIns="15742" anchor="ctr">
            <a:spAutoFit/>
          </a:bodyPr>
          <a:lstStyle/>
          <a:p>
            <a:pPr defTabSz="455459">
              <a:lnSpc>
                <a:spcPct val="80000"/>
              </a:lnSpc>
              <a:spcBef>
                <a:spcPts val="1800"/>
              </a:spcBef>
              <a:defRPr sz="1300" b="1">
                <a:solidFill>
                  <a:srgbClr val="53585F"/>
                </a:solidFill>
                <a:latin typeface="Proxima Nova"/>
                <a:ea typeface="Proxima Nova"/>
                <a:cs typeface="Proxima Nova"/>
                <a:sym typeface="Proxima Nova"/>
              </a:defRPr>
            </a:pPr>
            <a:r>
              <a:rPr dirty="0">
                <a:latin typeface="Noto Sans JP" panose="020B0200000000000000" pitchFamily="34" charset="-128"/>
                <a:ea typeface="Noto Sans JP" panose="020B0200000000000000" pitchFamily="34" charset="-128"/>
              </a:rPr>
              <a:t>連絡先：</a:t>
            </a:r>
            <a:r>
              <a:rPr dirty="0">
                <a:latin typeface="Noto Sans JP" panose="020B0200000000000000" pitchFamily="34" charset="-128"/>
                <a:ea typeface="Noto Sans JP" panose="020B0200000000000000" pitchFamily="34" charset="-128"/>
                <a:hlinkClick r:id="rId11"/>
              </a:rPr>
              <a:t>cocbaninfo@gmail.com</a:t>
            </a:r>
          </a:p>
        </p:txBody>
      </p:sp>
      <p:pic>
        <p:nvPicPr>
          <p:cNvPr id="237" name="スクリーンショット 2024-07-29 18.29.19.png" descr="スクリーンショット 2024-07-29 18.29.19.png"/>
          <p:cNvPicPr>
            <a:picLocks noChangeAspect="1"/>
          </p:cNvPicPr>
          <p:nvPr/>
        </p:nvPicPr>
        <p:blipFill>
          <a:blip r:embed="rId12"/>
          <a:stretch>
            <a:fillRect/>
          </a:stretch>
        </p:blipFill>
        <p:spPr>
          <a:xfrm>
            <a:off x="-33385" y="514911"/>
            <a:ext cx="2317687" cy="4347980"/>
          </a:xfrm>
          <a:prstGeom prst="rect">
            <a:avLst/>
          </a:prstGeom>
          <a:ln w="3175">
            <a:miter lim="400000"/>
          </a:ln>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643584"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15742" tIns="15742" rIns="15742" bIns="15742" numCol="1" spcCol="38100" rtlCol="0" anchor="ctr">
        <a:spAutoFit/>
      </a:bodyPr>
      <a:lstStyle>
        <a:defPPr marL="0" marR="0" indent="0" algn="l" defTabSz="643584" rtl="0" fontAlgn="auto" latinLnBrk="0" hangingPunct="0">
          <a:lnSpc>
            <a:spcPct val="100000"/>
          </a:lnSpc>
          <a:spcBef>
            <a:spcPts val="45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643584"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15742" tIns="15742" rIns="15742" bIns="15742" numCol="1" spcCol="38100" rtlCol="0" anchor="ctr">
        <a:spAutoFit/>
      </a:bodyPr>
      <a:lstStyle>
        <a:defPPr marL="0" marR="0" indent="0" algn="l" defTabSz="643584" rtl="0" fontAlgn="auto" latinLnBrk="0" hangingPunct="0">
          <a:lnSpc>
            <a:spcPct val="100000"/>
          </a:lnSpc>
          <a:spcBef>
            <a:spcPts val="45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TotalTime>
  <Words>202</Words>
  <Application>Microsoft Macintosh PowerPoint</Application>
  <PresentationFormat>ユーザー設定</PresentationFormat>
  <Paragraphs>49</Paragraphs>
  <Slides>2</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2</vt:i4>
      </vt:variant>
    </vt:vector>
  </HeadingPairs>
  <TitlesOfParts>
    <vt:vector size="6" baseType="lpstr">
      <vt:lpstr>Noto Sans JP</vt:lpstr>
      <vt:lpstr>ヒラギノ角ゴ ProN W3</vt:lpstr>
      <vt:lpstr>Helvetica Neue Light</vt:lpstr>
      <vt:lpstr>White</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山根　愛実</cp:lastModifiedBy>
  <cp:revision>2</cp:revision>
  <dcterms:modified xsi:type="dcterms:W3CDTF">2024-07-29T12:43:29Z</dcterms:modified>
</cp:coreProperties>
</file>